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8"/>
  </p:notesMasterIdLst>
  <p:handoutMasterIdLst>
    <p:handoutMasterId r:id="rId59"/>
  </p:handoutMasterIdLst>
  <p:sldIdLst>
    <p:sldId id="256" r:id="rId2"/>
    <p:sldId id="310" r:id="rId3"/>
    <p:sldId id="258" r:id="rId4"/>
    <p:sldId id="319" r:id="rId5"/>
    <p:sldId id="306" r:id="rId6"/>
    <p:sldId id="259" r:id="rId7"/>
    <p:sldId id="260" r:id="rId8"/>
    <p:sldId id="307" r:id="rId9"/>
    <p:sldId id="262" r:id="rId10"/>
    <p:sldId id="263" r:id="rId11"/>
    <p:sldId id="265" r:id="rId12"/>
    <p:sldId id="266" r:id="rId13"/>
    <p:sldId id="311" r:id="rId14"/>
    <p:sldId id="270" r:id="rId15"/>
    <p:sldId id="269" r:id="rId16"/>
    <p:sldId id="308" r:id="rId17"/>
    <p:sldId id="312" r:id="rId18"/>
    <p:sldId id="268" r:id="rId19"/>
    <p:sldId id="313" r:id="rId20"/>
    <p:sldId id="304" r:id="rId21"/>
    <p:sldId id="271" r:id="rId22"/>
    <p:sldId id="272" r:id="rId23"/>
    <p:sldId id="273" r:id="rId24"/>
    <p:sldId id="274" r:id="rId25"/>
    <p:sldId id="280" r:id="rId26"/>
    <p:sldId id="275" r:id="rId27"/>
    <p:sldId id="276" r:id="rId28"/>
    <p:sldId id="277" r:id="rId29"/>
    <p:sldId id="278" r:id="rId30"/>
    <p:sldId id="279" r:id="rId31"/>
    <p:sldId id="314" r:id="rId32"/>
    <p:sldId id="289" r:id="rId33"/>
    <p:sldId id="281" r:id="rId34"/>
    <p:sldId id="282" r:id="rId35"/>
    <p:sldId id="283" r:id="rId36"/>
    <p:sldId id="284" r:id="rId37"/>
    <p:sldId id="285" r:id="rId38"/>
    <p:sldId id="286" r:id="rId39"/>
    <p:sldId id="315" r:id="rId40"/>
    <p:sldId id="305" r:id="rId41"/>
    <p:sldId id="287" r:id="rId42"/>
    <p:sldId id="290" r:id="rId43"/>
    <p:sldId id="291" r:id="rId44"/>
    <p:sldId id="316" r:id="rId45"/>
    <p:sldId id="318" r:id="rId46"/>
    <p:sldId id="317" r:id="rId47"/>
    <p:sldId id="294" r:id="rId48"/>
    <p:sldId id="293" r:id="rId49"/>
    <p:sldId id="299" r:id="rId50"/>
    <p:sldId id="295" r:id="rId51"/>
    <p:sldId id="298" r:id="rId52"/>
    <p:sldId id="301" r:id="rId53"/>
    <p:sldId id="302" r:id="rId54"/>
    <p:sldId id="296" r:id="rId55"/>
    <p:sldId id="297" r:id="rId56"/>
    <p:sldId id="309" r:id="rId5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21" autoAdjust="0"/>
    <p:restoredTop sz="70652" autoAdjust="0"/>
  </p:normalViewPr>
  <p:slideViewPr>
    <p:cSldViewPr snapToGrid="0">
      <p:cViewPr varScale="1">
        <p:scale>
          <a:sx n="67" d="100"/>
          <a:sy n="67" d="100"/>
        </p:scale>
        <p:origin x="77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282" y="10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ilary Weaver-Robb" userId="b287df63d2bde5d9" providerId="LiveId" clId="{6001F14C-12C0-49DB-A5CC-D714819C2D60}"/>
    <pc:docChg chg="undo custSel addSld delSld modSld sldOrd modMainMaster">
      <pc:chgData name="Hilary Weaver-Robb" userId="b287df63d2bde5d9" providerId="LiveId" clId="{6001F14C-12C0-49DB-A5CC-D714819C2D60}" dt="2018-09-28T10:20:09.027" v="35964" actId="1076"/>
      <pc:docMkLst>
        <pc:docMk/>
      </pc:docMkLst>
      <pc:sldChg chg="modSp">
        <pc:chgData name="Hilary Weaver-Robb" userId="b287df63d2bde5d9" providerId="LiveId" clId="{6001F14C-12C0-49DB-A5CC-D714819C2D60}" dt="2018-09-27T20:20:32.725" v="30225" actId="403"/>
        <pc:sldMkLst>
          <pc:docMk/>
          <pc:sldMk cId="2349836085" sldId="256"/>
        </pc:sldMkLst>
        <pc:spChg chg="mod">
          <ac:chgData name="Hilary Weaver-Robb" userId="b287df63d2bde5d9" providerId="LiveId" clId="{6001F14C-12C0-49DB-A5CC-D714819C2D60}" dt="2018-09-27T20:20:32.725" v="30225" actId="403"/>
          <ac:spMkLst>
            <pc:docMk/>
            <pc:sldMk cId="2349836085" sldId="256"/>
            <ac:spMk id="4" creationId="{5784C51E-147C-4897-9118-D7FE1AA30E8C}"/>
          </ac:spMkLst>
        </pc:spChg>
      </pc:sldChg>
      <pc:sldChg chg="addSp delSp modSp add setBg addAnim delAnim modAnim modNotesTx">
        <pc:chgData name="Hilary Weaver-Robb" userId="b287df63d2bde5d9" providerId="LiveId" clId="{6001F14C-12C0-49DB-A5CC-D714819C2D60}" dt="2018-09-27T20:20:46.787" v="30227" actId="403"/>
        <pc:sldMkLst>
          <pc:docMk/>
          <pc:sldMk cId="95326979" sldId="257"/>
        </pc:sldMkLst>
        <pc:spChg chg="del">
          <ac:chgData name="Hilary Weaver-Robb" userId="b287df63d2bde5d9" providerId="LiveId" clId="{6001F14C-12C0-49DB-A5CC-D714819C2D60}" dt="2018-08-25T14:39:08.749" v="16"/>
          <ac:spMkLst>
            <pc:docMk/>
            <pc:sldMk cId="95326979" sldId="257"/>
            <ac:spMk id="2" creationId="{D2D98C0E-AE9A-4799-82C8-A4D91ADD7A60}"/>
          </ac:spMkLst>
        </pc:spChg>
        <pc:spChg chg="del">
          <ac:chgData name="Hilary Weaver-Robb" userId="b287df63d2bde5d9" providerId="LiveId" clId="{6001F14C-12C0-49DB-A5CC-D714819C2D60}" dt="2018-08-25T14:33:11.901" v="7"/>
          <ac:spMkLst>
            <pc:docMk/>
            <pc:sldMk cId="95326979" sldId="257"/>
            <ac:spMk id="3" creationId="{0E33E647-6BB3-4F05-9C8D-7B88748651C7}"/>
          </ac:spMkLst>
        </pc:spChg>
        <pc:spChg chg="mod">
          <ac:chgData name="Hilary Weaver-Robb" userId="b287df63d2bde5d9" providerId="LiveId" clId="{6001F14C-12C0-49DB-A5CC-D714819C2D60}" dt="2018-09-27T20:20:46.787" v="30227" actId="403"/>
          <ac:spMkLst>
            <pc:docMk/>
            <pc:sldMk cId="95326979" sldId="257"/>
            <ac:spMk id="4" creationId="{DD215CB8-CA4D-45C5-9DF2-752B83860BB2}"/>
          </ac:spMkLst>
        </pc:spChg>
        <pc:spChg chg="add del mod">
          <ac:chgData name="Hilary Weaver-Robb" userId="b287df63d2bde5d9" providerId="LiveId" clId="{6001F14C-12C0-49DB-A5CC-D714819C2D60}" dt="2018-08-25T14:37:12.644" v="11"/>
          <ac:spMkLst>
            <pc:docMk/>
            <pc:sldMk cId="95326979" sldId="257"/>
            <ac:spMk id="5" creationId="{C722F28A-DAEC-47DF-A970-5DB4E774D298}"/>
          </ac:spMkLst>
        </pc:spChg>
        <pc:picChg chg="add del mod">
          <ac:chgData name="Hilary Weaver-Robb" userId="b287df63d2bde5d9" providerId="LiveId" clId="{6001F14C-12C0-49DB-A5CC-D714819C2D60}" dt="2018-08-25T14:32:21.044" v="6" actId="478"/>
          <ac:picMkLst>
            <pc:docMk/>
            <pc:sldMk cId="95326979" sldId="257"/>
            <ac:picMk id="5" creationId="{4AD970F8-7C0D-45C1-BA84-A6DF6826B762}"/>
          </ac:picMkLst>
        </pc:picChg>
        <pc:picChg chg="add del mod">
          <ac:chgData name="Hilary Weaver-Robb" userId="b287df63d2bde5d9" providerId="LiveId" clId="{6001F14C-12C0-49DB-A5CC-D714819C2D60}" dt="2018-08-25T14:37:03.153" v="10" actId="478"/>
          <ac:picMkLst>
            <pc:docMk/>
            <pc:sldMk cId="95326979" sldId="257"/>
            <ac:picMk id="6" creationId="{1A2B91CE-F1BE-4AEC-A5ED-E68A6D8DDF70}"/>
          </ac:picMkLst>
        </pc:picChg>
        <pc:picChg chg="add del mod">
          <ac:chgData name="Hilary Weaver-Robb" userId="b287df63d2bde5d9" providerId="LiveId" clId="{6001F14C-12C0-49DB-A5CC-D714819C2D60}" dt="2018-09-27T20:03:16.357" v="28917" actId="478"/>
          <ac:picMkLst>
            <pc:docMk/>
            <pc:sldMk cId="95326979" sldId="257"/>
            <ac:picMk id="7" creationId="{B3B3E539-6268-49ED-89BE-EDB42D3FBB8F}"/>
          </ac:picMkLst>
        </pc:picChg>
      </pc:sldChg>
      <pc:sldChg chg="modSp add modNotesTx">
        <pc:chgData name="Hilary Weaver-Robb" userId="b287df63d2bde5d9" providerId="LiveId" clId="{6001F14C-12C0-49DB-A5CC-D714819C2D60}" dt="2018-09-27T20:20:53.902" v="30229" actId="403"/>
        <pc:sldMkLst>
          <pc:docMk/>
          <pc:sldMk cId="717719217" sldId="258"/>
        </pc:sldMkLst>
        <pc:spChg chg="mod">
          <ac:chgData name="Hilary Weaver-Robb" userId="b287df63d2bde5d9" providerId="LiveId" clId="{6001F14C-12C0-49DB-A5CC-D714819C2D60}" dt="2018-08-25T14:42:53.466" v="88" actId="20577"/>
          <ac:spMkLst>
            <pc:docMk/>
            <pc:sldMk cId="717719217" sldId="258"/>
            <ac:spMk id="2" creationId="{FC0BBA5F-27CD-421F-86E5-8A7653E7E6B4}"/>
          </ac:spMkLst>
        </pc:spChg>
        <pc:spChg chg="mod">
          <ac:chgData name="Hilary Weaver-Robb" userId="b287df63d2bde5d9" providerId="LiveId" clId="{6001F14C-12C0-49DB-A5CC-D714819C2D60}" dt="2018-09-27T20:16:52.892" v="30224" actId="20577"/>
          <ac:spMkLst>
            <pc:docMk/>
            <pc:sldMk cId="717719217" sldId="258"/>
            <ac:spMk id="3" creationId="{28622D95-6178-480F-A145-CBEEC1277A3A}"/>
          </ac:spMkLst>
        </pc:spChg>
        <pc:spChg chg="mod">
          <ac:chgData name="Hilary Weaver-Robb" userId="b287df63d2bde5d9" providerId="LiveId" clId="{6001F14C-12C0-49DB-A5CC-D714819C2D60}" dt="2018-09-27T20:20:53.902" v="30229" actId="403"/>
          <ac:spMkLst>
            <pc:docMk/>
            <pc:sldMk cId="717719217" sldId="258"/>
            <ac:spMk id="4" creationId="{361E5AB0-15B0-4E7B-8DEB-51ED3DFDEC2D}"/>
          </ac:spMkLst>
        </pc:spChg>
      </pc:sldChg>
      <pc:sldChg chg="addSp delSp modSp add modNotesTx">
        <pc:chgData name="Hilary Weaver-Robb" userId="b287df63d2bde5d9" providerId="LiveId" clId="{6001F14C-12C0-49DB-A5CC-D714819C2D60}" dt="2018-09-27T20:20:57.848" v="30230" actId="403"/>
        <pc:sldMkLst>
          <pc:docMk/>
          <pc:sldMk cId="3556657419" sldId="259"/>
        </pc:sldMkLst>
        <pc:spChg chg="mod">
          <ac:chgData name="Hilary Weaver-Robb" userId="b287df63d2bde5d9" providerId="LiveId" clId="{6001F14C-12C0-49DB-A5CC-D714819C2D60}" dt="2018-08-25T14:44:29.376" v="292" actId="20577"/>
          <ac:spMkLst>
            <pc:docMk/>
            <pc:sldMk cId="3556657419" sldId="259"/>
            <ac:spMk id="2" creationId="{5F0C63C3-D7E2-457C-AF1A-DD672D5C8903}"/>
          </ac:spMkLst>
        </pc:spChg>
        <pc:spChg chg="mod">
          <ac:chgData name="Hilary Weaver-Robb" userId="b287df63d2bde5d9" providerId="LiveId" clId="{6001F14C-12C0-49DB-A5CC-D714819C2D60}" dt="2018-09-27T20:20:57.848" v="30230" actId="403"/>
          <ac:spMkLst>
            <pc:docMk/>
            <pc:sldMk cId="3556657419" sldId="259"/>
            <ac:spMk id="4" creationId="{946865C5-E813-4B74-A186-2512ED1700CA}"/>
          </ac:spMkLst>
        </pc:spChg>
        <pc:picChg chg="add del mod">
          <ac:chgData name="Hilary Weaver-Robb" userId="b287df63d2bde5d9" providerId="LiveId" clId="{6001F14C-12C0-49DB-A5CC-D714819C2D60}" dt="2018-08-25T15:17:02.294" v="295" actId="478"/>
          <ac:picMkLst>
            <pc:docMk/>
            <pc:sldMk cId="3556657419" sldId="259"/>
            <ac:picMk id="1026" creationId="{3D5230C8-6DA3-45EA-A746-2D1E9FDC2702}"/>
          </ac:picMkLst>
        </pc:picChg>
      </pc:sldChg>
      <pc:sldChg chg="addSp delSp modSp add modAnim modNotesTx">
        <pc:chgData name="Hilary Weaver-Robb" userId="b287df63d2bde5d9" providerId="LiveId" clId="{6001F14C-12C0-49DB-A5CC-D714819C2D60}" dt="2018-09-28T09:40:17.149" v="35282" actId="20577"/>
        <pc:sldMkLst>
          <pc:docMk/>
          <pc:sldMk cId="3633384946" sldId="260"/>
        </pc:sldMkLst>
        <pc:spChg chg="mod">
          <ac:chgData name="Hilary Weaver-Robb" userId="b287df63d2bde5d9" providerId="LiveId" clId="{6001F14C-12C0-49DB-A5CC-D714819C2D60}" dt="2018-08-25T17:00:22.111" v="1077" actId="20577"/>
          <ac:spMkLst>
            <pc:docMk/>
            <pc:sldMk cId="3633384946" sldId="260"/>
            <ac:spMk id="2" creationId="{FDF99841-E0BC-4770-991E-0C2D733F6398}"/>
          </ac:spMkLst>
        </pc:spChg>
        <pc:spChg chg="mod">
          <ac:chgData name="Hilary Weaver-Robb" userId="b287df63d2bde5d9" providerId="LiveId" clId="{6001F14C-12C0-49DB-A5CC-D714819C2D60}" dt="2018-08-25T15:32:04.204" v="411" actId="20577"/>
          <ac:spMkLst>
            <pc:docMk/>
            <pc:sldMk cId="3633384946" sldId="260"/>
            <ac:spMk id="3" creationId="{03FAA760-3CF4-47CB-9F34-7E7C9C2B3442}"/>
          </ac:spMkLst>
        </pc:spChg>
        <pc:spChg chg="mod">
          <ac:chgData name="Hilary Weaver-Robb" userId="b287df63d2bde5d9" providerId="LiveId" clId="{6001F14C-12C0-49DB-A5CC-D714819C2D60}" dt="2018-09-27T20:21:04.237" v="30231" actId="403"/>
          <ac:spMkLst>
            <pc:docMk/>
            <pc:sldMk cId="3633384946" sldId="260"/>
            <ac:spMk id="4" creationId="{25C617BC-E308-4C5D-BE3B-B2F09E987216}"/>
          </ac:spMkLst>
        </pc:spChg>
        <pc:spChg chg="add mod">
          <ac:chgData name="Hilary Weaver-Robb" userId="b287df63d2bde5d9" providerId="LiveId" clId="{6001F14C-12C0-49DB-A5CC-D714819C2D60}" dt="2018-08-25T21:37:13.655" v="2001"/>
          <ac:spMkLst>
            <pc:docMk/>
            <pc:sldMk cId="3633384946" sldId="260"/>
            <ac:spMk id="5" creationId="{ED065180-6281-41C9-81D2-947D3A29EDE5}"/>
          </ac:spMkLst>
        </pc:spChg>
        <pc:picChg chg="add del mod">
          <ac:chgData name="Hilary Weaver-Robb" userId="b287df63d2bde5d9" providerId="LiveId" clId="{6001F14C-12C0-49DB-A5CC-D714819C2D60}" dt="2018-08-25T17:30:22.831" v="1272"/>
          <ac:picMkLst>
            <pc:docMk/>
            <pc:sldMk cId="3633384946" sldId="260"/>
            <ac:picMk id="2050" creationId="{82DCBAAE-6F9A-4565-8655-8E1B4BA5EA3C}"/>
          </ac:picMkLst>
        </pc:picChg>
        <pc:picChg chg="add del mod">
          <ac:chgData name="Hilary Weaver-Robb" userId="b287df63d2bde5d9" providerId="LiveId" clId="{6001F14C-12C0-49DB-A5CC-D714819C2D60}" dt="2018-08-25T16:03:30.525" v="417"/>
          <ac:picMkLst>
            <pc:docMk/>
            <pc:sldMk cId="3633384946" sldId="260"/>
            <ac:picMk id="2052" creationId="{F4575ED1-5A60-45C3-A913-3BA495F6CAF0}"/>
          </ac:picMkLst>
        </pc:picChg>
      </pc:sldChg>
      <pc:sldChg chg="addSp delSp modSp add del delAnim modAnim modNotesTx">
        <pc:chgData name="Hilary Weaver-Robb" userId="b287df63d2bde5d9" providerId="LiveId" clId="{6001F14C-12C0-49DB-A5CC-D714819C2D60}" dt="2018-09-28T09:13:57.843" v="34589" actId="2696"/>
        <pc:sldMkLst>
          <pc:docMk/>
          <pc:sldMk cId="1608882672" sldId="261"/>
        </pc:sldMkLst>
        <pc:spChg chg="mod">
          <ac:chgData name="Hilary Weaver-Robb" userId="b287df63d2bde5d9" providerId="LiveId" clId="{6001F14C-12C0-49DB-A5CC-D714819C2D60}" dt="2018-08-25T17:00:28.838" v="1092" actId="20577"/>
          <ac:spMkLst>
            <pc:docMk/>
            <pc:sldMk cId="1608882672" sldId="261"/>
            <ac:spMk id="2" creationId="{FDF99841-E0BC-4770-991E-0C2D733F6398}"/>
          </ac:spMkLst>
        </pc:spChg>
        <pc:spChg chg="mod">
          <ac:chgData name="Hilary Weaver-Robb" userId="b287df63d2bde5d9" providerId="LiveId" clId="{6001F14C-12C0-49DB-A5CC-D714819C2D60}" dt="2018-08-25T16:03:17.513" v="416" actId="20577"/>
          <ac:spMkLst>
            <pc:docMk/>
            <pc:sldMk cId="1608882672" sldId="261"/>
            <ac:spMk id="3" creationId="{03FAA760-3CF4-47CB-9F34-7E7C9C2B3442}"/>
          </ac:spMkLst>
        </pc:spChg>
        <pc:spChg chg="mod">
          <ac:chgData name="Hilary Weaver-Robb" userId="b287df63d2bde5d9" providerId="LiveId" clId="{6001F14C-12C0-49DB-A5CC-D714819C2D60}" dt="2018-09-27T20:21:07.621" v="30232" actId="403"/>
          <ac:spMkLst>
            <pc:docMk/>
            <pc:sldMk cId="1608882672" sldId="261"/>
            <ac:spMk id="4" creationId="{25C617BC-E308-4C5D-BE3B-B2F09E987216}"/>
          </ac:spMkLst>
        </pc:spChg>
        <pc:picChg chg="add del mod">
          <ac:chgData name="Hilary Weaver-Robb" userId="b287df63d2bde5d9" providerId="LiveId" clId="{6001F14C-12C0-49DB-A5CC-D714819C2D60}" dt="2018-08-25T17:30:04.156" v="1269" actId="478"/>
          <ac:picMkLst>
            <pc:docMk/>
            <pc:sldMk cId="1608882672" sldId="261"/>
            <ac:picMk id="5" creationId="{3DC7F5CB-006E-49EE-9EEE-5773D7A2D1E2}"/>
          </ac:picMkLst>
        </pc:picChg>
        <pc:picChg chg="add del mod">
          <ac:chgData name="Hilary Weaver-Robb" userId="b287df63d2bde5d9" providerId="LiveId" clId="{6001F14C-12C0-49DB-A5CC-D714819C2D60}" dt="2018-09-09T17:03:49.249" v="27779" actId="478"/>
          <ac:picMkLst>
            <pc:docMk/>
            <pc:sldMk cId="1608882672" sldId="261"/>
            <ac:picMk id="6" creationId="{B29E894C-F091-4991-90AC-9FB68A1A7E98}"/>
          </ac:picMkLst>
        </pc:picChg>
      </pc:sldChg>
      <pc:sldChg chg="addSp delSp modSp add delAnim modNotesTx">
        <pc:chgData name="Hilary Weaver-Robb" userId="b287df63d2bde5d9" providerId="LiveId" clId="{6001F14C-12C0-49DB-A5CC-D714819C2D60}" dt="2018-09-28T09:21:15.984" v="34949" actId="20577"/>
        <pc:sldMkLst>
          <pc:docMk/>
          <pc:sldMk cId="4228348435" sldId="262"/>
        </pc:sldMkLst>
        <pc:spChg chg="mod">
          <ac:chgData name="Hilary Weaver-Robb" userId="b287df63d2bde5d9" providerId="LiveId" clId="{6001F14C-12C0-49DB-A5CC-D714819C2D60}" dt="2018-08-25T17:02:42.756" v="1107" actId="20577"/>
          <ac:spMkLst>
            <pc:docMk/>
            <pc:sldMk cId="4228348435" sldId="262"/>
            <ac:spMk id="2" creationId="{FDF99841-E0BC-4770-991E-0C2D733F6398}"/>
          </ac:spMkLst>
        </pc:spChg>
        <pc:spChg chg="del mod">
          <ac:chgData name="Hilary Weaver-Robb" userId="b287df63d2bde5d9" providerId="LiveId" clId="{6001F14C-12C0-49DB-A5CC-D714819C2D60}" dt="2018-08-25T17:28:35.620" v="1108" actId="931"/>
          <ac:spMkLst>
            <pc:docMk/>
            <pc:sldMk cId="4228348435" sldId="262"/>
            <ac:spMk id="3" creationId="{03FAA760-3CF4-47CB-9F34-7E7C9C2B3442}"/>
          </ac:spMkLst>
        </pc:spChg>
        <pc:spChg chg="mod">
          <ac:chgData name="Hilary Weaver-Robb" userId="b287df63d2bde5d9" providerId="LiveId" clId="{6001F14C-12C0-49DB-A5CC-D714819C2D60}" dt="2018-09-27T20:21:12.144" v="30233" actId="403"/>
          <ac:spMkLst>
            <pc:docMk/>
            <pc:sldMk cId="4228348435" sldId="262"/>
            <ac:spMk id="4" creationId="{25C617BC-E308-4C5D-BE3B-B2F09E987216}"/>
          </ac:spMkLst>
        </pc:spChg>
        <pc:spChg chg="add mod">
          <ac:chgData name="Hilary Weaver-Robb" userId="b287df63d2bde5d9" providerId="LiveId" clId="{6001F14C-12C0-49DB-A5CC-D714819C2D60}" dt="2018-09-09T19:04:13.609" v="28202" actId="478"/>
          <ac:spMkLst>
            <pc:docMk/>
            <pc:sldMk cId="4228348435" sldId="262"/>
            <ac:spMk id="5" creationId="{0438815F-8FCE-4AA1-A4E5-119B7EB74120}"/>
          </ac:spMkLst>
        </pc:spChg>
        <pc:picChg chg="del">
          <ac:chgData name="Hilary Weaver-Robb" userId="b287df63d2bde5d9" providerId="LiveId" clId="{6001F14C-12C0-49DB-A5CC-D714819C2D60}" dt="2018-08-25T16:20:20.744" v="1060" actId="478"/>
          <ac:picMkLst>
            <pc:docMk/>
            <pc:sldMk cId="4228348435" sldId="262"/>
            <ac:picMk id="5" creationId="{3DC7F5CB-006E-49EE-9EEE-5773D7A2D1E2}"/>
          </ac:picMkLst>
        </pc:picChg>
        <pc:picChg chg="add del mod">
          <ac:chgData name="Hilary Weaver-Robb" userId="b287df63d2bde5d9" providerId="LiveId" clId="{6001F14C-12C0-49DB-A5CC-D714819C2D60}" dt="2018-09-09T19:04:13.609" v="28202" actId="478"/>
          <ac:picMkLst>
            <pc:docMk/>
            <pc:sldMk cId="4228348435" sldId="262"/>
            <ac:picMk id="7" creationId="{BB0435CD-D08A-4C84-A1E7-5D446270AB60}"/>
          </ac:picMkLst>
        </pc:picChg>
        <pc:picChg chg="add mod">
          <ac:chgData name="Hilary Weaver-Robb" userId="b287df63d2bde5d9" providerId="LiveId" clId="{6001F14C-12C0-49DB-A5CC-D714819C2D60}" dt="2018-09-09T19:04:20.040" v="28206" actId="14100"/>
          <ac:picMkLst>
            <pc:docMk/>
            <pc:sldMk cId="4228348435" sldId="262"/>
            <ac:picMk id="2050" creationId="{18B92853-BBAC-43FD-ACFB-2FA39728CE1E}"/>
          </ac:picMkLst>
        </pc:picChg>
      </pc:sldChg>
      <pc:sldChg chg="addSp delSp modSp add modNotesTx">
        <pc:chgData name="Hilary Weaver-Robb" userId="b287df63d2bde5d9" providerId="LiveId" clId="{6001F14C-12C0-49DB-A5CC-D714819C2D60}" dt="2018-09-27T21:49:12.677" v="32658" actId="20577"/>
        <pc:sldMkLst>
          <pc:docMk/>
          <pc:sldMk cId="1907759859" sldId="263"/>
        </pc:sldMkLst>
        <pc:spChg chg="mod">
          <ac:chgData name="Hilary Weaver-Robb" userId="b287df63d2bde5d9" providerId="LiveId" clId="{6001F14C-12C0-49DB-A5CC-D714819C2D60}" dt="2018-08-25T21:24:27.593" v="1558" actId="20577"/>
          <ac:spMkLst>
            <pc:docMk/>
            <pc:sldMk cId="1907759859" sldId="263"/>
            <ac:spMk id="2" creationId="{FDF99841-E0BC-4770-991E-0C2D733F6398}"/>
          </ac:spMkLst>
        </pc:spChg>
        <pc:spChg chg="mod">
          <ac:chgData name="Hilary Weaver-Robb" userId="b287df63d2bde5d9" providerId="LiveId" clId="{6001F14C-12C0-49DB-A5CC-D714819C2D60}" dt="2018-09-27T20:21:15.996" v="30234" actId="403"/>
          <ac:spMkLst>
            <pc:docMk/>
            <pc:sldMk cId="1907759859" sldId="263"/>
            <ac:spMk id="4" creationId="{25C617BC-E308-4C5D-BE3B-B2F09E987216}"/>
          </ac:spMkLst>
        </pc:spChg>
        <pc:spChg chg="add del mod">
          <ac:chgData name="Hilary Weaver-Robb" userId="b287df63d2bde5d9" providerId="LiveId" clId="{6001F14C-12C0-49DB-A5CC-D714819C2D60}" dt="2018-09-08T21:15:30.439" v="23592"/>
          <ac:spMkLst>
            <pc:docMk/>
            <pc:sldMk cId="1907759859" sldId="263"/>
            <ac:spMk id="5" creationId="{E4DC5A78-5F8C-4EA2-9DF7-E447974EB9EC}"/>
          </ac:spMkLst>
        </pc:spChg>
        <pc:spChg chg="add del mod">
          <ac:chgData name="Hilary Weaver-Robb" userId="b287df63d2bde5d9" providerId="LiveId" clId="{6001F14C-12C0-49DB-A5CC-D714819C2D60}" dt="2018-09-27T21:48:50.327" v="32628" actId="478"/>
          <ac:spMkLst>
            <pc:docMk/>
            <pc:sldMk cId="1907759859" sldId="263"/>
            <ac:spMk id="8" creationId="{9C08F655-E46E-4215-880D-AE35E48F3597}"/>
          </ac:spMkLst>
        </pc:spChg>
        <pc:picChg chg="add mod">
          <ac:chgData name="Hilary Weaver-Robb" userId="b287df63d2bde5d9" providerId="LiveId" clId="{6001F14C-12C0-49DB-A5CC-D714819C2D60}" dt="2018-09-08T21:15:22.294" v="23589" actId="1076"/>
          <ac:picMkLst>
            <pc:docMk/>
            <pc:sldMk cId="1907759859" sldId="263"/>
            <ac:picMk id="3" creationId="{0EFBA788-CD70-410E-86B5-D23B78FD4CAC}"/>
          </ac:picMkLst>
        </pc:picChg>
        <pc:picChg chg="add del mod">
          <ac:chgData name="Hilary Weaver-Robb" userId="b287df63d2bde5d9" providerId="LiveId" clId="{6001F14C-12C0-49DB-A5CC-D714819C2D60}" dt="2018-08-25T21:33:03.941" v="1875" actId="478"/>
          <ac:picMkLst>
            <pc:docMk/>
            <pc:sldMk cId="1907759859" sldId="263"/>
            <ac:picMk id="6" creationId="{6A3EFC8B-0453-430A-A666-45BE26917D4C}"/>
          </ac:picMkLst>
        </pc:picChg>
        <pc:picChg chg="del">
          <ac:chgData name="Hilary Weaver-Robb" userId="b287df63d2bde5d9" providerId="LiveId" clId="{6001F14C-12C0-49DB-A5CC-D714819C2D60}" dt="2018-08-25T21:24:29.695" v="1559" actId="478"/>
          <ac:picMkLst>
            <pc:docMk/>
            <pc:sldMk cId="1907759859" sldId="263"/>
            <ac:picMk id="7" creationId="{BB0435CD-D08A-4C84-A1E7-5D446270AB60}"/>
          </ac:picMkLst>
        </pc:picChg>
        <pc:picChg chg="add del mod">
          <ac:chgData name="Hilary Weaver-Robb" userId="b287df63d2bde5d9" providerId="LiveId" clId="{6001F14C-12C0-49DB-A5CC-D714819C2D60}" dt="2018-09-08T21:15:19.502" v="23587" actId="478"/>
          <ac:picMkLst>
            <pc:docMk/>
            <pc:sldMk cId="1907759859" sldId="263"/>
            <ac:picMk id="1026" creationId="{BE62F50D-62D5-40BF-BE02-CC36A2DA5FA8}"/>
          </ac:picMkLst>
        </pc:picChg>
      </pc:sldChg>
      <pc:sldChg chg="addSp delSp modSp add del modTransition modNotesTx">
        <pc:chgData name="Hilary Weaver-Robb" userId="b287df63d2bde5d9" providerId="LiveId" clId="{6001F14C-12C0-49DB-A5CC-D714819C2D60}" dt="2018-09-27T20:21:24.485" v="30236" actId="2696"/>
        <pc:sldMkLst>
          <pc:docMk/>
          <pc:sldMk cId="2532335448" sldId="264"/>
        </pc:sldMkLst>
        <pc:spChg chg="del">
          <ac:chgData name="Hilary Weaver-Robb" userId="b287df63d2bde5d9" providerId="LiveId" clId="{6001F14C-12C0-49DB-A5CC-D714819C2D60}" dt="2018-08-25T21:38:53.672" v="2128" actId="931"/>
          <ac:spMkLst>
            <pc:docMk/>
            <pc:sldMk cId="2532335448" sldId="264"/>
            <ac:spMk id="5" creationId="{E4DC5A78-5F8C-4EA2-9DF7-E447974EB9EC}"/>
          </ac:spMkLst>
        </pc:spChg>
        <pc:spChg chg="mod">
          <ac:chgData name="Hilary Weaver-Robb" userId="b287df63d2bde5d9" providerId="LiveId" clId="{6001F14C-12C0-49DB-A5CC-D714819C2D60}" dt="2018-08-25T21:39:29.621" v="2136" actId="14100"/>
          <ac:spMkLst>
            <pc:docMk/>
            <pc:sldMk cId="2532335448" sldId="264"/>
            <ac:spMk id="8" creationId="{9C08F655-E46E-4215-880D-AE35E48F3597}"/>
          </ac:spMkLst>
        </pc:spChg>
        <pc:picChg chg="add mod">
          <ac:chgData name="Hilary Weaver-Robb" userId="b287df63d2bde5d9" providerId="LiveId" clId="{6001F14C-12C0-49DB-A5CC-D714819C2D60}" dt="2018-08-25T21:39:00.828" v="2132" actId="1076"/>
          <ac:picMkLst>
            <pc:docMk/>
            <pc:sldMk cId="2532335448" sldId="264"/>
            <ac:picMk id="6" creationId="{86D63083-7D8A-49C0-A45A-6AB46E0162EF}"/>
          </ac:picMkLst>
        </pc:picChg>
        <pc:picChg chg="del">
          <ac:chgData name="Hilary Weaver-Robb" userId="b287df63d2bde5d9" providerId="LiveId" clId="{6001F14C-12C0-49DB-A5CC-D714819C2D60}" dt="2018-08-25T21:38:42.202" v="2127" actId="478"/>
          <ac:picMkLst>
            <pc:docMk/>
            <pc:sldMk cId="2532335448" sldId="264"/>
            <ac:picMk id="1026" creationId="{BE62F50D-62D5-40BF-BE02-CC36A2DA5FA8}"/>
          </ac:picMkLst>
        </pc:picChg>
      </pc:sldChg>
      <pc:sldChg chg="addSp delSp modSp add modAnim modNotesTx">
        <pc:chgData name="Hilary Weaver-Robb" userId="b287df63d2bde5d9" providerId="LiveId" clId="{6001F14C-12C0-49DB-A5CC-D714819C2D60}" dt="2018-09-27T20:21:21.544" v="30235" actId="403"/>
        <pc:sldMkLst>
          <pc:docMk/>
          <pc:sldMk cId="3803072530" sldId="265"/>
        </pc:sldMkLst>
        <pc:spChg chg="mod">
          <ac:chgData name="Hilary Weaver-Robb" userId="b287df63d2bde5d9" providerId="LiveId" clId="{6001F14C-12C0-49DB-A5CC-D714819C2D60}" dt="2018-08-25T21:47:25.144" v="2441" actId="20577"/>
          <ac:spMkLst>
            <pc:docMk/>
            <pc:sldMk cId="3803072530" sldId="265"/>
            <ac:spMk id="2" creationId="{FDF99841-E0BC-4770-991E-0C2D733F6398}"/>
          </ac:spMkLst>
        </pc:spChg>
        <pc:spChg chg="mod">
          <ac:chgData name="Hilary Weaver-Robb" userId="b287df63d2bde5d9" providerId="LiveId" clId="{6001F14C-12C0-49DB-A5CC-D714819C2D60}" dt="2018-09-27T20:21:21.544" v="30235" actId="403"/>
          <ac:spMkLst>
            <pc:docMk/>
            <pc:sldMk cId="3803072530" sldId="265"/>
            <ac:spMk id="4" creationId="{25C617BC-E308-4C5D-BE3B-B2F09E987216}"/>
          </ac:spMkLst>
        </pc:spChg>
        <pc:spChg chg="add del mod">
          <ac:chgData name="Hilary Weaver-Robb" userId="b287df63d2bde5d9" providerId="LiveId" clId="{6001F14C-12C0-49DB-A5CC-D714819C2D60}" dt="2018-08-25T22:06:13.611" v="3017"/>
          <ac:spMkLst>
            <pc:docMk/>
            <pc:sldMk cId="3803072530" sldId="265"/>
            <ac:spMk id="5" creationId="{D940165E-5B11-476E-987A-6F381B36A7F5}"/>
          </ac:spMkLst>
        </pc:spChg>
        <pc:spChg chg="add del mod">
          <ac:chgData name="Hilary Weaver-Robb" userId="b287df63d2bde5d9" providerId="LiveId" clId="{6001F14C-12C0-49DB-A5CC-D714819C2D60}" dt="2018-08-25T21:55:28.072" v="2941" actId="478"/>
          <ac:spMkLst>
            <pc:docMk/>
            <pc:sldMk cId="3803072530" sldId="265"/>
            <ac:spMk id="7" creationId="{84148537-FC16-414D-B78B-56F7370DB9BD}"/>
          </ac:spMkLst>
        </pc:spChg>
        <pc:spChg chg="del">
          <ac:chgData name="Hilary Weaver-Robb" userId="b287df63d2bde5d9" providerId="LiveId" clId="{6001F14C-12C0-49DB-A5CC-D714819C2D60}" dt="2018-08-25T21:47:11.851" v="2397" actId="478"/>
          <ac:spMkLst>
            <pc:docMk/>
            <pc:sldMk cId="3803072530" sldId="265"/>
            <ac:spMk id="8" creationId="{9C08F655-E46E-4215-880D-AE35E48F3597}"/>
          </ac:spMkLst>
        </pc:spChg>
        <pc:spChg chg="add del mod">
          <ac:chgData name="Hilary Weaver-Robb" userId="b287df63d2bde5d9" providerId="LiveId" clId="{6001F14C-12C0-49DB-A5CC-D714819C2D60}" dt="2018-08-25T21:58:39.894" v="2943" actId="478"/>
          <ac:spMkLst>
            <pc:docMk/>
            <pc:sldMk cId="3803072530" sldId="265"/>
            <ac:spMk id="9" creationId="{DB87BF4F-16FC-4D66-87AB-0EA1F7BA7CDB}"/>
          </ac:spMkLst>
        </pc:spChg>
        <pc:spChg chg="add mod">
          <ac:chgData name="Hilary Weaver-Robb" userId="b287df63d2bde5d9" providerId="LiveId" clId="{6001F14C-12C0-49DB-A5CC-D714819C2D60}" dt="2018-08-25T22:04:46.857" v="3005" actId="164"/>
          <ac:spMkLst>
            <pc:docMk/>
            <pc:sldMk cId="3803072530" sldId="265"/>
            <ac:spMk id="12" creationId="{49F35612-9909-430E-9F70-806BF9110909}"/>
          </ac:spMkLst>
        </pc:spChg>
        <pc:spChg chg="add mod">
          <ac:chgData name="Hilary Weaver-Robb" userId="b287df63d2bde5d9" providerId="LiveId" clId="{6001F14C-12C0-49DB-A5CC-D714819C2D60}" dt="2018-08-25T22:04:25.345" v="3003" actId="1076"/>
          <ac:spMkLst>
            <pc:docMk/>
            <pc:sldMk cId="3803072530" sldId="265"/>
            <ac:spMk id="21" creationId="{94873AAD-CE24-4409-B707-3D9197198799}"/>
          </ac:spMkLst>
        </pc:spChg>
        <pc:spChg chg="add mod">
          <ac:chgData name="Hilary Weaver-Robb" userId="b287df63d2bde5d9" providerId="LiveId" clId="{6001F14C-12C0-49DB-A5CC-D714819C2D60}" dt="2018-08-25T22:04:25.345" v="3003" actId="1076"/>
          <ac:spMkLst>
            <pc:docMk/>
            <pc:sldMk cId="3803072530" sldId="265"/>
            <ac:spMk id="22" creationId="{B82D053E-225E-4916-B9FE-980C7CDD23B8}"/>
          </ac:spMkLst>
        </pc:spChg>
        <pc:spChg chg="add mod">
          <ac:chgData name="Hilary Weaver-Robb" userId="b287df63d2bde5d9" providerId="LiveId" clId="{6001F14C-12C0-49DB-A5CC-D714819C2D60}" dt="2018-08-25T22:01:47.545" v="2967" actId="1076"/>
          <ac:spMkLst>
            <pc:docMk/>
            <pc:sldMk cId="3803072530" sldId="265"/>
            <ac:spMk id="23" creationId="{E3002E7B-6BC9-4F1A-B7A4-B34241658D20}"/>
          </ac:spMkLst>
        </pc:spChg>
        <pc:spChg chg="add mod">
          <ac:chgData name="Hilary Weaver-Robb" userId="b287df63d2bde5d9" providerId="LiveId" clId="{6001F14C-12C0-49DB-A5CC-D714819C2D60}" dt="2018-08-25T22:04:25.345" v="3003" actId="1076"/>
          <ac:spMkLst>
            <pc:docMk/>
            <pc:sldMk cId="3803072530" sldId="265"/>
            <ac:spMk id="24" creationId="{B1BF8FDE-D97D-4FE4-9B53-9E2DD2E7F659}"/>
          </ac:spMkLst>
        </pc:spChg>
        <pc:spChg chg="add mod">
          <ac:chgData name="Hilary Weaver-Robb" userId="b287df63d2bde5d9" providerId="LiveId" clId="{6001F14C-12C0-49DB-A5CC-D714819C2D60}" dt="2018-08-25T22:05:06.619" v="3007" actId="164"/>
          <ac:spMkLst>
            <pc:docMk/>
            <pc:sldMk cId="3803072530" sldId="265"/>
            <ac:spMk id="25" creationId="{81D32E60-7AB9-4614-AA9A-8D2F808EC9E6}"/>
          </ac:spMkLst>
        </pc:spChg>
        <pc:spChg chg="add mod">
          <ac:chgData name="Hilary Weaver-Robb" userId="b287df63d2bde5d9" providerId="LiveId" clId="{6001F14C-12C0-49DB-A5CC-D714819C2D60}" dt="2018-08-25T22:04:28.415" v="3004" actId="1076"/>
          <ac:spMkLst>
            <pc:docMk/>
            <pc:sldMk cId="3803072530" sldId="265"/>
            <ac:spMk id="26" creationId="{F05923CB-DB3B-4A4B-93B6-CD2B971A985A}"/>
          </ac:spMkLst>
        </pc:spChg>
        <pc:spChg chg="add mod">
          <ac:chgData name="Hilary Weaver-Robb" userId="b287df63d2bde5d9" providerId="LiveId" clId="{6001F14C-12C0-49DB-A5CC-D714819C2D60}" dt="2018-09-08T21:13:34.983" v="23553" actId="1076"/>
          <ac:spMkLst>
            <pc:docMk/>
            <pc:sldMk cId="3803072530" sldId="265"/>
            <ac:spMk id="27" creationId="{BD08D28E-5B25-442F-B9DA-856FCADF50CA}"/>
          </ac:spMkLst>
        </pc:spChg>
        <pc:spChg chg="add del mod">
          <ac:chgData name="Hilary Weaver-Robb" userId="b287df63d2bde5d9" providerId="LiveId" clId="{6001F14C-12C0-49DB-A5CC-D714819C2D60}" dt="2018-08-25T22:06:17.656" v="3018"/>
          <ac:spMkLst>
            <pc:docMk/>
            <pc:sldMk cId="3803072530" sldId="265"/>
            <ac:spMk id="42" creationId="{614FF506-8733-4757-AC98-A8EA2E97C802}"/>
          </ac:spMkLst>
        </pc:spChg>
        <pc:spChg chg="add del mod">
          <ac:chgData name="Hilary Weaver-Robb" userId="b287df63d2bde5d9" providerId="LiveId" clId="{6001F14C-12C0-49DB-A5CC-D714819C2D60}" dt="2018-08-25T22:08:10.942" v="3040" actId="478"/>
          <ac:spMkLst>
            <pc:docMk/>
            <pc:sldMk cId="3803072530" sldId="265"/>
            <ac:spMk id="43" creationId="{11AE9F19-612B-40B6-A531-517E92EA579F}"/>
          </ac:spMkLst>
        </pc:spChg>
        <pc:spChg chg="add del">
          <ac:chgData name="Hilary Weaver-Robb" userId="b287df63d2bde5d9" providerId="LiveId" clId="{6001F14C-12C0-49DB-A5CC-D714819C2D60}" dt="2018-08-25T22:06:22.053" v="3020" actId="478"/>
          <ac:spMkLst>
            <pc:docMk/>
            <pc:sldMk cId="3803072530" sldId="265"/>
            <ac:spMk id="44" creationId="{23A00828-4C34-488D-A0AB-B615E420F1E5}"/>
          </ac:spMkLst>
        </pc:spChg>
        <pc:spChg chg="add del mod">
          <ac:chgData name="Hilary Weaver-Robb" userId="b287df63d2bde5d9" providerId="LiveId" clId="{6001F14C-12C0-49DB-A5CC-D714819C2D60}" dt="2018-08-25T22:06:41.399" v="3023" actId="478"/>
          <ac:spMkLst>
            <pc:docMk/>
            <pc:sldMk cId="3803072530" sldId="265"/>
            <ac:spMk id="45" creationId="{592B41C3-6B95-4CCC-9BB5-614227BAE51F}"/>
          </ac:spMkLst>
        </pc:spChg>
        <pc:spChg chg="add del">
          <ac:chgData name="Hilary Weaver-Robb" userId="b287df63d2bde5d9" providerId="LiveId" clId="{6001F14C-12C0-49DB-A5CC-D714819C2D60}" dt="2018-08-25T22:07:06.965" v="3030" actId="478"/>
          <ac:spMkLst>
            <pc:docMk/>
            <pc:sldMk cId="3803072530" sldId="265"/>
            <ac:spMk id="47" creationId="{0A4BEB64-06AB-4F0B-8CA2-F058D0649B4E}"/>
          </ac:spMkLst>
        </pc:spChg>
        <pc:spChg chg="add mod">
          <ac:chgData name="Hilary Weaver-Robb" userId="b287df63d2bde5d9" providerId="LiveId" clId="{6001F14C-12C0-49DB-A5CC-D714819C2D60}" dt="2018-08-25T22:09:59.248" v="3046" actId="14100"/>
          <ac:spMkLst>
            <pc:docMk/>
            <pc:sldMk cId="3803072530" sldId="265"/>
            <ac:spMk id="52" creationId="{C2AC3A26-3FA0-4743-9B9F-DB1A240BD444}"/>
          </ac:spMkLst>
        </pc:spChg>
        <pc:spChg chg="add mod">
          <ac:chgData name="Hilary Weaver-Robb" userId="b287df63d2bde5d9" providerId="LiveId" clId="{6001F14C-12C0-49DB-A5CC-D714819C2D60}" dt="2018-08-25T22:10:10.759" v="3048" actId="1076"/>
          <ac:spMkLst>
            <pc:docMk/>
            <pc:sldMk cId="3803072530" sldId="265"/>
            <ac:spMk id="53" creationId="{14245B23-6360-45CF-9291-E91296589A37}"/>
          </ac:spMkLst>
        </pc:spChg>
        <pc:spChg chg="add mod">
          <ac:chgData name="Hilary Weaver-Robb" userId="b287df63d2bde5d9" providerId="LiveId" clId="{6001F14C-12C0-49DB-A5CC-D714819C2D60}" dt="2018-08-25T22:10:14.797" v="3050" actId="1076"/>
          <ac:spMkLst>
            <pc:docMk/>
            <pc:sldMk cId="3803072530" sldId="265"/>
            <ac:spMk id="54" creationId="{11E491CC-B476-45D9-BC97-D15900B0C754}"/>
          </ac:spMkLst>
        </pc:spChg>
        <pc:grpChg chg="add mod">
          <ac:chgData name="Hilary Weaver-Robb" userId="b287df63d2bde5d9" providerId="LiveId" clId="{6001F14C-12C0-49DB-A5CC-D714819C2D60}" dt="2018-08-25T22:08:45.014" v="3042" actId="14100"/>
          <ac:grpSpMkLst>
            <pc:docMk/>
            <pc:sldMk cId="3803072530" sldId="265"/>
            <ac:grpSpMk id="40" creationId="{2CC876E8-A0D2-425B-A04C-72C2A134C615}"/>
          </ac:grpSpMkLst>
        </pc:grpChg>
        <pc:grpChg chg="add mod ord">
          <ac:chgData name="Hilary Weaver-Robb" userId="b287df63d2bde5d9" providerId="LiveId" clId="{6001F14C-12C0-49DB-A5CC-D714819C2D60}" dt="2018-08-25T22:05:26.680" v="3010" actId="167"/>
          <ac:grpSpMkLst>
            <pc:docMk/>
            <pc:sldMk cId="3803072530" sldId="265"/>
            <ac:grpSpMk id="41" creationId="{926D18CB-F9A4-4AF3-BAE9-33D4ECBDE7DC}"/>
          </ac:grpSpMkLst>
        </pc:grpChg>
        <pc:picChg chg="del">
          <ac:chgData name="Hilary Weaver-Robb" userId="b287df63d2bde5d9" providerId="LiveId" clId="{6001F14C-12C0-49DB-A5CC-D714819C2D60}" dt="2018-08-25T21:47:09.966" v="2396" actId="478"/>
          <ac:picMkLst>
            <pc:docMk/>
            <pc:sldMk cId="3803072530" sldId="265"/>
            <ac:picMk id="6" creationId="{86D63083-7D8A-49C0-A45A-6AB46E0162EF}"/>
          </ac:picMkLst>
        </pc:picChg>
        <pc:picChg chg="add del mod">
          <ac:chgData name="Hilary Weaver-Robb" userId="b287df63d2bde5d9" providerId="LiveId" clId="{6001F14C-12C0-49DB-A5CC-D714819C2D60}" dt="2018-08-25T22:06:53.519" v="3028" actId="478"/>
          <ac:picMkLst>
            <pc:docMk/>
            <pc:sldMk cId="3803072530" sldId="265"/>
            <ac:picMk id="46" creationId="{50B099C0-FAE1-45BC-9017-457139416D4F}"/>
          </ac:picMkLst>
        </pc:picChg>
        <pc:picChg chg="add mod">
          <ac:chgData name="Hilary Weaver-Robb" userId="b287df63d2bde5d9" providerId="LiveId" clId="{6001F14C-12C0-49DB-A5CC-D714819C2D60}" dt="2018-08-25T22:07:19.344" v="3035" actId="1076"/>
          <ac:picMkLst>
            <pc:docMk/>
            <pc:sldMk cId="3803072530" sldId="265"/>
            <ac:picMk id="48" creationId="{4536AE26-BA01-4554-9C0D-D43D6BDC5A53}"/>
          </ac:picMkLst>
        </pc:picChg>
        <pc:picChg chg="add del">
          <ac:chgData name="Hilary Weaver-Robb" userId="b287df63d2bde5d9" providerId="LiveId" clId="{6001F14C-12C0-49DB-A5CC-D714819C2D60}" dt="2018-08-25T22:10:37.444" v="3052" actId="478"/>
          <ac:picMkLst>
            <pc:docMk/>
            <pc:sldMk cId="3803072530" sldId="265"/>
            <ac:picMk id="55" creationId="{092164D7-F31E-453D-BE8F-32243A0D869B}"/>
          </ac:picMkLst>
        </pc:picChg>
        <pc:picChg chg="add mod">
          <ac:chgData name="Hilary Weaver-Robb" userId="b287df63d2bde5d9" providerId="LiveId" clId="{6001F14C-12C0-49DB-A5CC-D714819C2D60}" dt="2018-08-25T22:11:52.501" v="3056"/>
          <ac:picMkLst>
            <pc:docMk/>
            <pc:sldMk cId="3803072530" sldId="265"/>
            <ac:picMk id="56" creationId="{53914CE8-9378-4F59-A56B-2FB560C77AD4}"/>
          </ac:picMkLst>
        </pc:picChg>
        <pc:cxnChg chg="add mod">
          <ac:chgData name="Hilary Weaver-Robb" userId="b287df63d2bde5d9" providerId="LiveId" clId="{6001F14C-12C0-49DB-A5CC-D714819C2D60}" dt="2018-08-25T22:04:46.857" v="3005" actId="164"/>
          <ac:cxnSpMkLst>
            <pc:docMk/>
            <pc:sldMk cId="3803072530" sldId="265"/>
            <ac:cxnSpMk id="11" creationId="{B338AED5-6563-4319-A0CF-9C220FE0E227}"/>
          </ac:cxnSpMkLst>
        </pc:cxnChg>
        <pc:cxnChg chg="add del mod">
          <ac:chgData name="Hilary Weaver-Robb" userId="b287df63d2bde5d9" providerId="LiveId" clId="{6001F14C-12C0-49DB-A5CC-D714819C2D60}" dt="2018-08-25T22:03:06.953" v="2991" actId="478"/>
          <ac:cxnSpMkLst>
            <pc:docMk/>
            <pc:sldMk cId="3803072530" sldId="265"/>
            <ac:cxnSpMk id="14" creationId="{9A786A84-A3CF-42FA-A41E-0B22CEBD3051}"/>
          </ac:cxnSpMkLst>
        </pc:cxnChg>
        <pc:cxnChg chg="add del mod">
          <ac:chgData name="Hilary Weaver-Robb" userId="b287df63d2bde5d9" providerId="LiveId" clId="{6001F14C-12C0-49DB-A5CC-D714819C2D60}" dt="2018-08-25T22:03:32.808" v="2996" actId="478"/>
          <ac:cxnSpMkLst>
            <pc:docMk/>
            <pc:sldMk cId="3803072530" sldId="265"/>
            <ac:cxnSpMk id="32" creationId="{03699C22-DC75-4A7A-826D-7A8AF9DD3680}"/>
          </ac:cxnSpMkLst>
        </pc:cxnChg>
        <pc:cxnChg chg="add mod">
          <ac:chgData name="Hilary Weaver-Robb" userId="b287df63d2bde5d9" providerId="LiveId" clId="{6001F14C-12C0-49DB-A5CC-D714819C2D60}" dt="2018-08-25T22:05:06.619" v="3007" actId="164"/>
          <ac:cxnSpMkLst>
            <pc:docMk/>
            <pc:sldMk cId="3803072530" sldId="265"/>
            <ac:cxnSpMk id="37" creationId="{CF4F5D10-D23D-433D-882A-7A3DFEE3235B}"/>
          </ac:cxnSpMkLst>
        </pc:cxnChg>
        <pc:cxnChg chg="add mod ord">
          <ac:chgData name="Hilary Weaver-Robb" userId="b287df63d2bde5d9" providerId="LiveId" clId="{6001F14C-12C0-49DB-A5CC-D714819C2D60}" dt="2018-08-25T22:05:21.667" v="3009" actId="171"/>
          <ac:cxnSpMkLst>
            <pc:docMk/>
            <pc:sldMk cId="3803072530" sldId="265"/>
            <ac:cxnSpMk id="39" creationId="{17B18D59-F14E-4665-9ECE-59B0D0EF4993}"/>
          </ac:cxnSpMkLst>
        </pc:cxnChg>
        <pc:cxnChg chg="add mod">
          <ac:chgData name="Hilary Weaver-Robb" userId="b287df63d2bde5d9" providerId="LiveId" clId="{6001F14C-12C0-49DB-A5CC-D714819C2D60}" dt="2018-08-25T22:07:52.427" v="3039" actId="1582"/>
          <ac:cxnSpMkLst>
            <pc:docMk/>
            <pc:sldMk cId="3803072530" sldId="265"/>
            <ac:cxnSpMk id="50" creationId="{18B366FB-77B8-4832-BCBD-E520C5EB1BC1}"/>
          </ac:cxnSpMkLst>
        </pc:cxnChg>
        <pc:cxnChg chg="add mod">
          <ac:chgData name="Hilary Weaver-Robb" userId="b287df63d2bde5d9" providerId="LiveId" clId="{6001F14C-12C0-49DB-A5CC-D714819C2D60}" dt="2018-08-25T22:25:44.881" v="3188" actId="1076"/>
          <ac:cxnSpMkLst>
            <pc:docMk/>
            <pc:sldMk cId="3803072530" sldId="265"/>
            <ac:cxnSpMk id="58" creationId="{D4D96492-FD40-46B3-8315-C2209713C60A}"/>
          </ac:cxnSpMkLst>
        </pc:cxnChg>
        <pc:cxnChg chg="add mod">
          <ac:chgData name="Hilary Weaver-Robb" userId="b287df63d2bde5d9" providerId="LiveId" clId="{6001F14C-12C0-49DB-A5CC-D714819C2D60}" dt="2018-08-25T22:25:51.207" v="3190" actId="1076"/>
          <ac:cxnSpMkLst>
            <pc:docMk/>
            <pc:sldMk cId="3803072530" sldId="265"/>
            <ac:cxnSpMk id="59" creationId="{ACF6723A-3064-4F44-855D-4516DBEDB440}"/>
          </ac:cxnSpMkLst>
        </pc:cxnChg>
        <pc:cxnChg chg="add mod">
          <ac:chgData name="Hilary Weaver-Robb" userId="b287df63d2bde5d9" providerId="LiveId" clId="{6001F14C-12C0-49DB-A5CC-D714819C2D60}" dt="2018-08-25T22:25:59.025" v="3192" actId="1076"/>
          <ac:cxnSpMkLst>
            <pc:docMk/>
            <pc:sldMk cId="3803072530" sldId="265"/>
            <ac:cxnSpMk id="60" creationId="{0C2B24B2-1B10-4605-945D-B26490EE300D}"/>
          </ac:cxnSpMkLst>
        </pc:cxnChg>
      </pc:sldChg>
      <pc:sldChg chg="addSp delSp modSp add ord delAnim modAnim modNotesTx">
        <pc:chgData name="Hilary Weaver-Robb" userId="b287df63d2bde5d9" providerId="LiveId" clId="{6001F14C-12C0-49DB-A5CC-D714819C2D60}" dt="2018-09-28T09:42:09.454" v="35283" actId="113"/>
        <pc:sldMkLst>
          <pc:docMk/>
          <pc:sldMk cId="2902862316" sldId="266"/>
        </pc:sldMkLst>
        <pc:spChg chg="mod">
          <ac:chgData name="Hilary Weaver-Robb" userId="b287df63d2bde5d9" providerId="LiveId" clId="{6001F14C-12C0-49DB-A5CC-D714819C2D60}" dt="2018-08-25T22:31:36.517" v="3387" actId="20577"/>
          <ac:spMkLst>
            <pc:docMk/>
            <pc:sldMk cId="2902862316" sldId="266"/>
            <ac:spMk id="2" creationId="{FDF99841-E0BC-4770-991E-0C2D733F6398}"/>
          </ac:spMkLst>
        </pc:spChg>
        <pc:spChg chg="mod">
          <ac:chgData name="Hilary Weaver-Robb" userId="b287df63d2bde5d9" providerId="LiveId" clId="{6001F14C-12C0-49DB-A5CC-D714819C2D60}" dt="2018-09-27T20:21:29.708" v="30237" actId="403"/>
          <ac:spMkLst>
            <pc:docMk/>
            <pc:sldMk cId="2902862316" sldId="266"/>
            <ac:spMk id="4" creationId="{25C617BC-E308-4C5D-BE3B-B2F09E987216}"/>
          </ac:spMkLst>
        </pc:spChg>
        <pc:spChg chg="del">
          <ac:chgData name="Hilary Weaver-Robb" userId="b287df63d2bde5d9" providerId="LiveId" clId="{6001F14C-12C0-49DB-A5CC-D714819C2D60}" dt="2018-08-25T23:13:08.924" v="5263" actId="478"/>
          <ac:spMkLst>
            <pc:docMk/>
            <pc:sldMk cId="2902862316" sldId="266"/>
            <ac:spMk id="5" creationId="{E4DC5A78-5F8C-4EA2-9DF7-E447974EB9EC}"/>
          </ac:spMkLst>
        </pc:spChg>
        <pc:spChg chg="del">
          <ac:chgData name="Hilary Weaver-Robb" userId="b287df63d2bde5d9" providerId="LiveId" clId="{6001F14C-12C0-49DB-A5CC-D714819C2D60}" dt="2018-08-25T22:31:24.794" v="3380" actId="478"/>
          <ac:spMkLst>
            <pc:docMk/>
            <pc:sldMk cId="2902862316" sldId="266"/>
            <ac:spMk id="8" creationId="{9C08F655-E46E-4215-880D-AE35E48F3597}"/>
          </ac:spMkLst>
        </pc:spChg>
        <pc:spChg chg="add del mod">
          <ac:chgData name="Hilary Weaver-Robb" userId="b287df63d2bde5d9" providerId="LiveId" clId="{6001F14C-12C0-49DB-A5CC-D714819C2D60}" dt="2018-09-28T09:24:04.008" v="34999" actId="478"/>
          <ac:spMkLst>
            <pc:docMk/>
            <pc:sldMk cId="2902862316" sldId="266"/>
            <ac:spMk id="12" creationId="{44567B77-517E-4C63-AEE5-5F59BC399D03}"/>
          </ac:spMkLst>
        </pc:spChg>
        <pc:picChg chg="add del mod">
          <ac:chgData name="Hilary Weaver-Robb" userId="b287df63d2bde5d9" providerId="LiveId" clId="{6001F14C-12C0-49DB-A5CC-D714819C2D60}" dt="2018-08-25T23:12:43.926" v="5260" actId="478"/>
          <ac:picMkLst>
            <pc:docMk/>
            <pc:sldMk cId="2902862316" sldId="266"/>
            <ac:picMk id="3" creationId="{3B6E4944-ECD6-48EB-A89F-4D39C5DA70BD}"/>
          </ac:picMkLst>
        </pc:picChg>
        <pc:picChg chg="add del mod">
          <ac:chgData name="Hilary Weaver-Robb" userId="b287df63d2bde5d9" providerId="LiveId" clId="{6001F14C-12C0-49DB-A5CC-D714819C2D60}" dt="2018-08-25T23:12:42.454" v="5259" actId="478"/>
          <ac:picMkLst>
            <pc:docMk/>
            <pc:sldMk cId="2902862316" sldId="266"/>
            <ac:picMk id="11" creationId="{79426440-7FA3-4566-A680-420813E16FEC}"/>
          </ac:picMkLst>
        </pc:picChg>
        <pc:picChg chg="add del mod">
          <ac:chgData name="Hilary Weaver-Robb" userId="b287df63d2bde5d9" providerId="LiveId" clId="{6001F14C-12C0-49DB-A5CC-D714819C2D60}" dt="2018-08-25T22:44:24.729" v="3662" actId="478"/>
          <ac:picMkLst>
            <pc:docMk/>
            <pc:sldMk cId="2902862316" sldId="266"/>
            <ac:picMk id="13" creationId="{605F0AF8-1752-48AD-8D1E-8898E2D2DE07}"/>
          </ac:picMkLst>
        </pc:picChg>
        <pc:picChg chg="add mod ord">
          <ac:chgData name="Hilary Weaver-Robb" userId="b287df63d2bde5d9" providerId="LiveId" clId="{6001F14C-12C0-49DB-A5CC-D714819C2D60}" dt="2018-08-25T23:13:44.136" v="5332" actId="1076"/>
          <ac:picMkLst>
            <pc:docMk/>
            <pc:sldMk cId="2902862316" sldId="266"/>
            <ac:picMk id="14" creationId="{0EEB89B3-5443-4E8A-BDE6-1A2D7502056B}"/>
          </ac:picMkLst>
        </pc:picChg>
        <pc:picChg chg="add mod">
          <ac:chgData name="Hilary Weaver-Robb" userId="b287df63d2bde5d9" providerId="LiveId" clId="{6001F14C-12C0-49DB-A5CC-D714819C2D60}" dt="2018-09-28T09:24:23.787" v="35002" actId="1076"/>
          <ac:picMkLst>
            <pc:docMk/>
            <pc:sldMk cId="2902862316" sldId="266"/>
            <ac:picMk id="15" creationId="{01CC7B4D-7306-4020-AD37-D4907FAC51F5}"/>
          </ac:picMkLst>
        </pc:picChg>
        <pc:picChg chg="add del mod">
          <ac:chgData name="Hilary Weaver-Robb" userId="b287df63d2bde5d9" providerId="LiveId" clId="{6001F14C-12C0-49DB-A5CC-D714819C2D60}" dt="2018-08-25T23:19:13.729" v="5654" actId="478"/>
          <ac:picMkLst>
            <pc:docMk/>
            <pc:sldMk cId="2902862316" sldId="266"/>
            <ac:picMk id="16" creationId="{170E4FE9-3642-4ADB-870A-6F2B99067B30}"/>
          </ac:picMkLst>
        </pc:picChg>
        <pc:picChg chg="del">
          <ac:chgData name="Hilary Weaver-Robb" userId="b287df63d2bde5d9" providerId="LiveId" clId="{6001F14C-12C0-49DB-A5CC-D714819C2D60}" dt="2018-08-25T22:31:18.486" v="3378" actId="478"/>
          <ac:picMkLst>
            <pc:docMk/>
            <pc:sldMk cId="2902862316" sldId="266"/>
            <ac:picMk id="1026" creationId="{BE62F50D-62D5-40BF-BE02-CC36A2DA5FA8}"/>
          </ac:picMkLst>
        </pc:picChg>
        <pc:cxnChg chg="add mod">
          <ac:chgData name="Hilary Weaver-Robb" userId="b287df63d2bde5d9" providerId="LiveId" clId="{6001F14C-12C0-49DB-A5CC-D714819C2D60}" dt="2018-08-25T23:13:17.374" v="5265" actId="1076"/>
          <ac:cxnSpMkLst>
            <pc:docMk/>
            <pc:sldMk cId="2902862316" sldId="266"/>
            <ac:cxnSpMk id="9" creationId="{433D6F63-9A11-4097-85E9-D8B8FF9B652B}"/>
          </ac:cxnSpMkLst>
        </pc:cxnChg>
        <pc:cxnChg chg="add mod">
          <ac:chgData name="Hilary Weaver-Robb" userId="b287df63d2bde5d9" providerId="LiveId" clId="{6001F14C-12C0-49DB-A5CC-D714819C2D60}" dt="2018-08-25T23:16:46.662" v="5642" actId="1076"/>
          <ac:cxnSpMkLst>
            <pc:docMk/>
            <pc:sldMk cId="2902862316" sldId="266"/>
            <ac:cxnSpMk id="17" creationId="{BF0B376D-B2EC-4C75-9639-F57E052A5202}"/>
          </ac:cxnSpMkLst>
        </pc:cxnChg>
        <pc:cxnChg chg="add mod">
          <ac:chgData name="Hilary Weaver-Robb" userId="b287df63d2bde5d9" providerId="LiveId" clId="{6001F14C-12C0-49DB-A5CC-D714819C2D60}" dt="2018-08-25T23:17:07.574" v="5644" actId="1076"/>
          <ac:cxnSpMkLst>
            <pc:docMk/>
            <pc:sldMk cId="2902862316" sldId="266"/>
            <ac:cxnSpMk id="18" creationId="{80CF528C-D42D-43A8-BD53-F29427E6B701}"/>
          </ac:cxnSpMkLst>
        </pc:cxnChg>
        <pc:cxnChg chg="add mod">
          <ac:chgData name="Hilary Weaver-Robb" userId="b287df63d2bde5d9" providerId="LiveId" clId="{6001F14C-12C0-49DB-A5CC-D714819C2D60}" dt="2018-08-25T23:17:22.956" v="5648" actId="1076"/>
          <ac:cxnSpMkLst>
            <pc:docMk/>
            <pc:sldMk cId="2902862316" sldId="266"/>
            <ac:cxnSpMk id="19" creationId="{50AA264A-6E61-48B8-AD2B-8CBD29E9315C}"/>
          </ac:cxnSpMkLst>
        </pc:cxnChg>
      </pc:sldChg>
      <pc:sldChg chg="addSp delSp modSp add del delAnim modAnim modNotesTx">
        <pc:chgData name="Hilary Weaver-Robb" userId="b287df63d2bde5d9" providerId="LiveId" clId="{6001F14C-12C0-49DB-A5CC-D714819C2D60}" dt="2018-09-28T09:33:57.288" v="35061" actId="2696"/>
        <pc:sldMkLst>
          <pc:docMk/>
          <pc:sldMk cId="2887965415" sldId="267"/>
        </pc:sldMkLst>
        <pc:spChg chg="mod">
          <ac:chgData name="Hilary Weaver-Robb" userId="b287df63d2bde5d9" providerId="LiveId" clId="{6001F14C-12C0-49DB-A5CC-D714819C2D60}" dt="2018-09-27T20:21:41.758" v="30240" actId="403"/>
          <ac:spMkLst>
            <pc:docMk/>
            <pc:sldMk cId="2887965415" sldId="267"/>
            <ac:spMk id="4" creationId="{25C617BC-E308-4C5D-BE3B-B2F09E987216}"/>
          </ac:spMkLst>
        </pc:spChg>
        <pc:spChg chg="add mod">
          <ac:chgData name="Hilary Weaver-Robb" userId="b287df63d2bde5d9" providerId="LiveId" clId="{6001F14C-12C0-49DB-A5CC-D714819C2D60}" dt="2018-08-25T22:47:39.073" v="3698" actId="14100"/>
          <ac:spMkLst>
            <pc:docMk/>
            <pc:sldMk cId="2887965415" sldId="267"/>
            <ac:spMk id="8" creationId="{10DC9FA4-14A3-4AE7-9BBD-F6674390CFD3}"/>
          </ac:spMkLst>
        </pc:spChg>
        <pc:spChg chg="del">
          <ac:chgData name="Hilary Weaver-Robb" userId="b287df63d2bde5d9" providerId="LiveId" clId="{6001F14C-12C0-49DB-A5CC-D714819C2D60}" dt="2018-08-25T22:44:34.397" v="3666" actId="478"/>
          <ac:spMkLst>
            <pc:docMk/>
            <pc:sldMk cId="2887965415" sldId="267"/>
            <ac:spMk id="12" creationId="{44567B77-517E-4C63-AEE5-5F59BC399D03}"/>
          </ac:spMkLst>
        </pc:spChg>
        <pc:picChg chg="del">
          <ac:chgData name="Hilary Weaver-Robb" userId="b287df63d2bde5d9" providerId="LiveId" clId="{6001F14C-12C0-49DB-A5CC-D714819C2D60}" dt="2018-08-25T22:44:35.343" v="3667" actId="478"/>
          <ac:picMkLst>
            <pc:docMk/>
            <pc:sldMk cId="2887965415" sldId="267"/>
            <ac:picMk id="3" creationId="{3B6E4944-ECD6-48EB-A89F-4D39C5DA70BD}"/>
          </ac:picMkLst>
        </pc:picChg>
        <pc:picChg chg="add mod">
          <ac:chgData name="Hilary Weaver-Robb" userId="b287df63d2bde5d9" providerId="LiveId" clId="{6001F14C-12C0-49DB-A5CC-D714819C2D60}" dt="2018-08-25T22:44:44.659" v="3672" actId="1076"/>
          <ac:picMkLst>
            <pc:docMk/>
            <pc:sldMk cId="2887965415" sldId="267"/>
            <ac:picMk id="6" creationId="{E9053BF1-6B7C-4E50-8F6C-C6D18A0056E5}"/>
          </ac:picMkLst>
        </pc:picChg>
        <pc:picChg chg="add mod ord">
          <ac:chgData name="Hilary Weaver-Robb" userId="b287df63d2bde5d9" providerId="LiveId" clId="{6001F14C-12C0-49DB-A5CC-D714819C2D60}" dt="2018-09-28T09:29:09.718" v="35027" actId="166"/>
          <ac:picMkLst>
            <pc:docMk/>
            <pc:sldMk cId="2887965415" sldId="267"/>
            <ac:picMk id="7" creationId="{5B2652F7-EA15-4D08-A0DD-A729C3133340}"/>
          </ac:picMkLst>
        </pc:picChg>
        <pc:picChg chg="del">
          <ac:chgData name="Hilary Weaver-Robb" userId="b287df63d2bde5d9" providerId="LiveId" clId="{6001F14C-12C0-49DB-A5CC-D714819C2D60}" dt="2018-08-25T22:44:33.090" v="3665" actId="478"/>
          <ac:picMkLst>
            <pc:docMk/>
            <pc:sldMk cId="2887965415" sldId="267"/>
            <ac:picMk id="11" creationId="{79426440-7FA3-4566-A680-420813E16FEC}"/>
          </ac:picMkLst>
        </pc:picChg>
        <pc:cxnChg chg="mod ord">
          <ac:chgData name="Hilary Weaver-Robb" userId="b287df63d2bde5d9" providerId="LiveId" clId="{6001F14C-12C0-49DB-A5CC-D714819C2D60}" dt="2018-09-28T09:29:19.358" v="35029" actId="166"/>
          <ac:cxnSpMkLst>
            <pc:docMk/>
            <pc:sldMk cId="2887965415" sldId="267"/>
            <ac:cxnSpMk id="9" creationId="{433D6F63-9A11-4097-85E9-D8B8FF9B652B}"/>
          </ac:cxnSpMkLst>
        </pc:cxnChg>
        <pc:cxnChg chg="add mod ord">
          <ac:chgData name="Hilary Weaver-Robb" userId="b287df63d2bde5d9" providerId="LiveId" clId="{6001F14C-12C0-49DB-A5CC-D714819C2D60}" dt="2018-09-28T09:29:15.537" v="35028" actId="166"/>
          <ac:cxnSpMkLst>
            <pc:docMk/>
            <pc:sldMk cId="2887965415" sldId="267"/>
            <ac:cxnSpMk id="10" creationId="{FA312A17-D0C3-4CB3-97FB-6FF0AAE2E2CB}"/>
          </ac:cxnSpMkLst>
        </pc:cxnChg>
        <pc:cxnChg chg="add mod">
          <ac:chgData name="Hilary Weaver-Robb" userId="b287df63d2bde5d9" providerId="LiveId" clId="{6001F14C-12C0-49DB-A5CC-D714819C2D60}" dt="2018-08-25T22:49:34.795" v="4007" actId="1076"/>
          <ac:cxnSpMkLst>
            <pc:docMk/>
            <pc:sldMk cId="2887965415" sldId="267"/>
            <ac:cxnSpMk id="13" creationId="{2ABC2735-C656-41EA-BB29-61615D440137}"/>
          </ac:cxnSpMkLst>
        </pc:cxnChg>
      </pc:sldChg>
      <pc:sldChg chg="addSp delSp modSp add delAnim modAnim modNotesTx">
        <pc:chgData name="Hilary Weaver-Robb" userId="b287df63d2bde5d9" providerId="LiveId" clId="{6001F14C-12C0-49DB-A5CC-D714819C2D60}" dt="2018-09-27T21:23:40.535" v="30727" actId="207"/>
        <pc:sldMkLst>
          <pc:docMk/>
          <pc:sldMk cId="3500326881" sldId="268"/>
        </pc:sldMkLst>
        <pc:spChg chg="mod">
          <ac:chgData name="Hilary Weaver-Robb" userId="b287df63d2bde5d9" providerId="LiveId" clId="{6001F14C-12C0-49DB-A5CC-D714819C2D60}" dt="2018-09-27T20:21:45.296" v="30241" actId="403"/>
          <ac:spMkLst>
            <pc:docMk/>
            <pc:sldMk cId="3500326881" sldId="268"/>
            <ac:spMk id="4" creationId="{25C617BC-E308-4C5D-BE3B-B2F09E987216}"/>
          </ac:spMkLst>
        </pc:spChg>
        <pc:spChg chg="del">
          <ac:chgData name="Hilary Weaver-Robb" userId="b287df63d2bde5d9" providerId="LiveId" clId="{6001F14C-12C0-49DB-A5CC-D714819C2D60}" dt="2018-08-25T23:00:02.128" v="4358" actId="478"/>
          <ac:spMkLst>
            <pc:docMk/>
            <pc:sldMk cId="3500326881" sldId="268"/>
            <ac:spMk id="5" creationId="{E4DC5A78-5F8C-4EA2-9DF7-E447974EB9EC}"/>
          </ac:spMkLst>
        </pc:spChg>
        <pc:spChg chg="mod">
          <ac:chgData name="Hilary Weaver-Robb" userId="b287df63d2bde5d9" providerId="LiveId" clId="{6001F14C-12C0-49DB-A5CC-D714819C2D60}" dt="2018-08-25T23:00:15.751" v="4363" actId="1076"/>
          <ac:spMkLst>
            <pc:docMk/>
            <pc:sldMk cId="3500326881" sldId="268"/>
            <ac:spMk id="8" creationId="{10DC9FA4-14A3-4AE7-9BBD-F6674390CFD3}"/>
          </ac:spMkLst>
        </pc:spChg>
        <pc:spChg chg="add mod">
          <ac:chgData name="Hilary Weaver-Robb" userId="b287df63d2bde5d9" providerId="LiveId" clId="{6001F14C-12C0-49DB-A5CC-D714819C2D60}" dt="2018-09-27T21:23:40.535" v="30727" actId="207"/>
          <ac:spMkLst>
            <pc:docMk/>
            <pc:sldMk cId="3500326881" sldId="268"/>
            <ac:spMk id="11" creationId="{6D707210-6CA6-432D-BBD4-D1B96C164D0F}"/>
          </ac:spMkLst>
        </pc:spChg>
        <pc:picChg chg="add mod ord">
          <ac:chgData name="Hilary Weaver-Robb" userId="b287df63d2bde5d9" providerId="LiveId" clId="{6001F14C-12C0-49DB-A5CC-D714819C2D60}" dt="2018-08-25T23:00:13.729" v="4362" actId="1076"/>
          <ac:picMkLst>
            <pc:docMk/>
            <pc:sldMk cId="3500326881" sldId="268"/>
            <ac:picMk id="3" creationId="{22F32FAF-4079-4B69-A39F-340F461A0B5B}"/>
          </ac:picMkLst>
        </pc:picChg>
        <pc:picChg chg="del">
          <ac:chgData name="Hilary Weaver-Robb" userId="b287df63d2bde5d9" providerId="LiveId" clId="{6001F14C-12C0-49DB-A5CC-D714819C2D60}" dt="2018-08-25T22:59:29.391" v="4351" actId="478"/>
          <ac:picMkLst>
            <pc:docMk/>
            <pc:sldMk cId="3500326881" sldId="268"/>
            <ac:picMk id="6" creationId="{E9053BF1-6B7C-4E50-8F6C-C6D18A0056E5}"/>
          </ac:picMkLst>
        </pc:picChg>
        <pc:picChg chg="del">
          <ac:chgData name="Hilary Weaver-Robb" userId="b287df63d2bde5d9" providerId="LiveId" clId="{6001F14C-12C0-49DB-A5CC-D714819C2D60}" dt="2018-08-25T22:59:28.627" v="4350" actId="478"/>
          <ac:picMkLst>
            <pc:docMk/>
            <pc:sldMk cId="3500326881" sldId="268"/>
            <ac:picMk id="7" creationId="{5B2652F7-EA15-4D08-A0DD-A729C3133340}"/>
          </ac:picMkLst>
        </pc:picChg>
        <pc:picChg chg="add del mod">
          <ac:chgData name="Hilary Weaver-Robb" userId="b287df63d2bde5d9" providerId="LiveId" clId="{6001F14C-12C0-49DB-A5CC-D714819C2D60}" dt="2018-09-27T21:19:41.608" v="30633" actId="478"/>
          <ac:picMkLst>
            <pc:docMk/>
            <pc:sldMk cId="3500326881" sldId="268"/>
            <ac:picMk id="12" creationId="{7688FD13-96E3-4BD3-94B5-E8B60E222FF9}"/>
          </ac:picMkLst>
        </pc:picChg>
        <pc:cxnChg chg="mod">
          <ac:chgData name="Hilary Weaver-Robb" userId="b287df63d2bde5d9" providerId="LiveId" clId="{6001F14C-12C0-49DB-A5CC-D714819C2D60}" dt="2018-08-25T23:00:42.052" v="4371" actId="1076"/>
          <ac:cxnSpMkLst>
            <pc:docMk/>
            <pc:sldMk cId="3500326881" sldId="268"/>
            <ac:cxnSpMk id="9" creationId="{433D6F63-9A11-4097-85E9-D8B8FF9B652B}"/>
          </ac:cxnSpMkLst>
        </pc:cxnChg>
        <pc:cxnChg chg="mod">
          <ac:chgData name="Hilary Weaver-Robb" userId="b287df63d2bde5d9" providerId="LiveId" clId="{6001F14C-12C0-49DB-A5CC-D714819C2D60}" dt="2018-08-25T23:00:29.452" v="4367" actId="1076"/>
          <ac:cxnSpMkLst>
            <pc:docMk/>
            <pc:sldMk cId="3500326881" sldId="268"/>
            <ac:cxnSpMk id="10" creationId="{FA312A17-D0C3-4CB3-97FB-6FF0AAE2E2CB}"/>
          </ac:cxnSpMkLst>
        </pc:cxnChg>
        <pc:cxnChg chg="del mod">
          <ac:chgData name="Hilary Weaver-Robb" userId="b287df63d2bde5d9" providerId="LiveId" clId="{6001F14C-12C0-49DB-A5CC-D714819C2D60}" dt="2018-08-25T23:00:34.371" v="4368" actId="478"/>
          <ac:cxnSpMkLst>
            <pc:docMk/>
            <pc:sldMk cId="3500326881" sldId="268"/>
            <ac:cxnSpMk id="13" creationId="{2ABC2735-C656-41EA-BB29-61615D440137}"/>
          </ac:cxnSpMkLst>
        </pc:cxnChg>
      </pc:sldChg>
      <pc:sldChg chg="addSp delSp modSp add delAnim modAnim modNotesTx">
        <pc:chgData name="Hilary Weaver-Robb" userId="b287df63d2bde5d9" providerId="LiveId" clId="{6001F14C-12C0-49DB-A5CC-D714819C2D60}" dt="2018-09-27T21:23:50.353" v="30728" actId="207"/>
        <pc:sldMkLst>
          <pc:docMk/>
          <pc:sldMk cId="4047764118" sldId="269"/>
        </pc:sldMkLst>
        <pc:spChg chg="mod">
          <ac:chgData name="Hilary Weaver-Robb" userId="b287df63d2bde5d9" providerId="LiveId" clId="{6001F14C-12C0-49DB-A5CC-D714819C2D60}" dt="2018-09-27T20:21:37.875" v="30239" actId="403"/>
          <ac:spMkLst>
            <pc:docMk/>
            <pc:sldMk cId="4047764118" sldId="269"/>
            <ac:spMk id="4" creationId="{25C617BC-E308-4C5D-BE3B-B2F09E987216}"/>
          </ac:spMkLst>
        </pc:spChg>
        <pc:spChg chg="add mod">
          <ac:chgData name="Hilary Weaver-Robb" userId="b287df63d2bde5d9" providerId="LiveId" clId="{6001F14C-12C0-49DB-A5CC-D714819C2D60}" dt="2018-09-27T21:23:50.353" v="30728" actId="207"/>
          <ac:spMkLst>
            <pc:docMk/>
            <pc:sldMk cId="4047764118" sldId="269"/>
            <ac:spMk id="6" creationId="{A66ECADA-D2D5-491E-A222-0A3A33474174}"/>
          </ac:spMkLst>
        </pc:spChg>
        <pc:spChg chg="add mod">
          <ac:chgData name="Hilary Weaver-Robb" userId="b287df63d2bde5d9" providerId="LiveId" clId="{6001F14C-12C0-49DB-A5CC-D714819C2D60}" dt="2018-09-27T21:23:50.353" v="30728" actId="207"/>
          <ac:spMkLst>
            <pc:docMk/>
            <pc:sldMk cId="4047764118" sldId="269"/>
            <ac:spMk id="10" creationId="{903DA8DA-0F8B-41B9-9937-7B0FF3C84092}"/>
          </ac:spMkLst>
        </pc:spChg>
        <pc:spChg chg="del">
          <ac:chgData name="Hilary Weaver-Robb" userId="b287df63d2bde5d9" providerId="LiveId" clId="{6001F14C-12C0-49DB-A5CC-D714819C2D60}" dt="2018-09-27T21:10:27.858" v="30279" actId="478"/>
          <ac:spMkLst>
            <pc:docMk/>
            <pc:sldMk cId="4047764118" sldId="269"/>
            <ac:spMk id="12" creationId="{44567B77-517E-4C63-AEE5-5F59BC399D03}"/>
          </ac:spMkLst>
        </pc:spChg>
        <pc:spChg chg="add mod">
          <ac:chgData name="Hilary Weaver-Robb" userId="b287df63d2bde5d9" providerId="LiveId" clId="{6001F14C-12C0-49DB-A5CC-D714819C2D60}" dt="2018-09-27T21:23:50.353" v="30728" actId="207"/>
          <ac:spMkLst>
            <pc:docMk/>
            <pc:sldMk cId="4047764118" sldId="269"/>
            <ac:spMk id="13" creationId="{C171E3A5-A73B-4BFD-BDD5-01A253DF78A7}"/>
          </ac:spMkLst>
        </pc:spChg>
        <pc:picChg chg="del">
          <ac:chgData name="Hilary Weaver-Robb" userId="b287df63d2bde5d9" providerId="LiveId" clId="{6001F14C-12C0-49DB-A5CC-D714819C2D60}" dt="2018-09-27T21:10:24.692" v="30278" actId="478"/>
          <ac:picMkLst>
            <pc:docMk/>
            <pc:sldMk cId="4047764118" sldId="269"/>
            <ac:picMk id="11" creationId="{79426440-7FA3-4566-A680-420813E16FEC}"/>
          </ac:picMkLst>
        </pc:picChg>
        <pc:cxnChg chg="add mod">
          <ac:chgData name="Hilary Weaver-Robb" userId="b287df63d2bde5d9" providerId="LiveId" clId="{6001F14C-12C0-49DB-A5CC-D714819C2D60}" dt="2018-09-27T21:13:53.363" v="30301" actId="1076"/>
          <ac:cxnSpMkLst>
            <pc:docMk/>
            <pc:sldMk cId="4047764118" sldId="269"/>
            <ac:cxnSpMk id="14" creationId="{1DC47F91-E737-41BB-A81E-31DF62FB8F00}"/>
          </ac:cxnSpMkLst>
        </pc:cxnChg>
      </pc:sldChg>
      <pc:sldChg chg="addSp delSp modSp add delAnim modNotesTx">
        <pc:chgData name="Hilary Weaver-Robb" userId="b287df63d2bde5d9" providerId="LiveId" clId="{6001F14C-12C0-49DB-A5CC-D714819C2D60}" dt="2018-09-27T20:21:33.175" v="30238" actId="403"/>
        <pc:sldMkLst>
          <pc:docMk/>
          <pc:sldMk cId="2083726061" sldId="270"/>
        </pc:sldMkLst>
        <pc:spChg chg="mod">
          <ac:chgData name="Hilary Weaver-Robb" userId="b287df63d2bde5d9" providerId="LiveId" clId="{6001F14C-12C0-49DB-A5CC-D714819C2D60}" dt="2018-09-27T20:21:33.175" v="30238" actId="403"/>
          <ac:spMkLst>
            <pc:docMk/>
            <pc:sldMk cId="2083726061" sldId="270"/>
            <ac:spMk id="4" creationId="{25C617BC-E308-4C5D-BE3B-B2F09E987216}"/>
          </ac:spMkLst>
        </pc:spChg>
        <pc:spChg chg="del mod">
          <ac:chgData name="Hilary Weaver-Robb" userId="b287df63d2bde5d9" providerId="LiveId" clId="{6001F14C-12C0-49DB-A5CC-D714819C2D60}" dt="2018-08-25T23:21:56.102" v="6019" actId="478"/>
          <ac:spMkLst>
            <pc:docMk/>
            <pc:sldMk cId="2083726061" sldId="270"/>
            <ac:spMk id="12" creationId="{44567B77-517E-4C63-AEE5-5F59BC399D03}"/>
          </ac:spMkLst>
        </pc:spChg>
        <pc:picChg chg="add del mod">
          <ac:chgData name="Hilary Weaver-Robb" userId="b287df63d2bde5d9" providerId="LiveId" clId="{6001F14C-12C0-49DB-A5CC-D714819C2D60}" dt="2018-08-25T23:22:21.787" v="6021" actId="478"/>
          <ac:picMkLst>
            <pc:docMk/>
            <pc:sldMk cId="2083726061" sldId="270"/>
            <ac:picMk id="3" creationId="{ED9B7FF5-5DCB-4C32-AB1B-334841ABB73B}"/>
          </ac:picMkLst>
        </pc:picChg>
        <pc:picChg chg="add">
          <ac:chgData name="Hilary Weaver-Robb" userId="b287df63d2bde5d9" providerId="LiveId" clId="{6001F14C-12C0-49DB-A5CC-D714819C2D60}" dt="2018-08-25T23:22:22.247" v="6022"/>
          <ac:picMkLst>
            <pc:docMk/>
            <pc:sldMk cId="2083726061" sldId="270"/>
            <ac:picMk id="5" creationId="{46BE2CE1-74F6-4FCD-B90E-324916E8790B}"/>
          </ac:picMkLst>
        </pc:picChg>
        <pc:picChg chg="del">
          <ac:chgData name="Hilary Weaver-Robb" userId="b287df63d2bde5d9" providerId="LiveId" clId="{6001F14C-12C0-49DB-A5CC-D714819C2D60}" dt="2018-08-25T23:20:40.532" v="5930" actId="478"/>
          <ac:picMkLst>
            <pc:docMk/>
            <pc:sldMk cId="2083726061" sldId="270"/>
            <ac:picMk id="14" creationId="{0EEB89B3-5443-4E8A-BDE6-1A2D7502056B}"/>
          </ac:picMkLst>
        </pc:picChg>
        <pc:picChg chg="del">
          <ac:chgData name="Hilary Weaver-Robb" userId="b287df63d2bde5d9" providerId="LiveId" clId="{6001F14C-12C0-49DB-A5CC-D714819C2D60}" dt="2018-08-25T23:20:39.485" v="5929" actId="478"/>
          <ac:picMkLst>
            <pc:docMk/>
            <pc:sldMk cId="2083726061" sldId="270"/>
            <ac:picMk id="15" creationId="{01CC7B4D-7306-4020-AD37-D4907FAC51F5}"/>
          </ac:picMkLst>
        </pc:picChg>
        <pc:cxnChg chg="del">
          <ac:chgData name="Hilary Weaver-Robb" userId="b287df63d2bde5d9" providerId="LiveId" clId="{6001F14C-12C0-49DB-A5CC-D714819C2D60}" dt="2018-08-25T23:21:52.632" v="6015" actId="478"/>
          <ac:cxnSpMkLst>
            <pc:docMk/>
            <pc:sldMk cId="2083726061" sldId="270"/>
            <ac:cxnSpMk id="9" creationId="{433D6F63-9A11-4097-85E9-D8B8FF9B652B}"/>
          </ac:cxnSpMkLst>
        </pc:cxnChg>
        <pc:cxnChg chg="del">
          <ac:chgData name="Hilary Weaver-Robb" userId="b287df63d2bde5d9" providerId="LiveId" clId="{6001F14C-12C0-49DB-A5CC-D714819C2D60}" dt="2018-08-25T23:21:55.366" v="6018" actId="478"/>
          <ac:cxnSpMkLst>
            <pc:docMk/>
            <pc:sldMk cId="2083726061" sldId="270"/>
            <ac:cxnSpMk id="17" creationId="{BF0B376D-B2EC-4C75-9639-F57E052A5202}"/>
          </ac:cxnSpMkLst>
        </pc:cxnChg>
        <pc:cxnChg chg="del">
          <ac:chgData name="Hilary Weaver-Robb" userId="b287df63d2bde5d9" providerId="LiveId" clId="{6001F14C-12C0-49DB-A5CC-D714819C2D60}" dt="2018-08-25T23:21:54.681" v="6017" actId="478"/>
          <ac:cxnSpMkLst>
            <pc:docMk/>
            <pc:sldMk cId="2083726061" sldId="270"/>
            <ac:cxnSpMk id="18" creationId="{80CF528C-D42D-43A8-BD53-F29427E6B701}"/>
          </ac:cxnSpMkLst>
        </pc:cxnChg>
        <pc:cxnChg chg="del">
          <ac:chgData name="Hilary Weaver-Robb" userId="b287df63d2bde5d9" providerId="LiveId" clId="{6001F14C-12C0-49DB-A5CC-D714819C2D60}" dt="2018-08-25T23:21:53.912" v="6016" actId="478"/>
          <ac:cxnSpMkLst>
            <pc:docMk/>
            <pc:sldMk cId="2083726061" sldId="270"/>
            <ac:cxnSpMk id="19" creationId="{50AA264A-6E61-48B8-AD2B-8CBD29E9315C}"/>
          </ac:cxnSpMkLst>
        </pc:cxnChg>
      </pc:sldChg>
      <pc:sldChg chg="addSp delSp modSp add delAnim modAnim modNotesTx">
        <pc:chgData name="Hilary Weaver-Robb" userId="b287df63d2bde5d9" providerId="LiveId" clId="{6001F14C-12C0-49DB-A5CC-D714819C2D60}" dt="2018-09-27T21:50:57.301" v="32882" actId="1076"/>
        <pc:sldMkLst>
          <pc:docMk/>
          <pc:sldMk cId="1969485802" sldId="271"/>
        </pc:sldMkLst>
        <pc:spChg chg="mod">
          <ac:chgData name="Hilary Weaver-Robb" userId="b287df63d2bde5d9" providerId="LiveId" clId="{6001F14C-12C0-49DB-A5CC-D714819C2D60}" dt="2018-09-27T20:21:51.517" v="30242" actId="403"/>
          <ac:spMkLst>
            <pc:docMk/>
            <pc:sldMk cId="1969485802" sldId="271"/>
            <ac:spMk id="4" creationId="{25C617BC-E308-4C5D-BE3B-B2F09E987216}"/>
          </ac:spMkLst>
        </pc:spChg>
        <pc:spChg chg="add del mod">
          <ac:chgData name="Hilary Weaver-Robb" userId="b287df63d2bde5d9" providerId="LiveId" clId="{6001F14C-12C0-49DB-A5CC-D714819C2D60}" dt="2018-08-25T23:36:41.272" v="7573"/>
          <ac:spMkLst>
            <pc:docMk/>
            <pc:sldMk cId="1969485802" sldId="271"/>
            <ac:spMk id="5" creationId="{3A8AA95B-187D-4BCC-8097-E63B4989B2B0}"/>
          </ac:spMkLst>
        </pc:spChg>
        <pc:spChg chg="del">
          <ac:chgData name="Hilary Weaver-Robb" userId="b287df63d2bde5d9" providerId="LiveId" clId="{6001F14C-12C0-49DB-A5CC-D714819C2D60}" dt="2018-08-25T23:29:21.264" v="6707" actId="478"/>
          <ac:spMkLst>
            <pc:docMk/>
            <pc:sldMk cId="1969485802" sldId="271"/>
            <ac:spMk id="8" creationId="{10DC9FA4-14A3-4AE7-9BBD-F6674390CFD3}"/>
          </ac:spMkLst>
        </pc:spChg>
        <pc:spChg chg="add mod">
          <ac:chgData name="Hilary Weaver-Robb" userId="b287df63d2bde5d9" providerId="LiveId" clId="{6001F14C-12C0-49DB-A5CC-D714819C2D60}" dt="2018-09-08T21:56:28.497" v="24008" actId="1036"/>
          <ac:spMkLst>
            <pc:docMk/>
            <pc:sldMk cId="1969485802" sldId="271"/>
            <ac:spMk id="8" creationId="{3D7F63B4-6313-4D83-BE69-DEBB160B3C61}"/>
          </ac:spMkLst>
        </pc:spChg>
        <pc:spChg chg="add mod">
          <ac:chgData name="Hilary Weaver-Robb" userId="b287df63d2bde5d9" providerId="LiveId" clId="{6001F14C-12C0-49DB-A5CC-D714819C2D60}" dt="2018-09-08T21:24:55.474" v="23892" actId="14100"/>
          <ac:spMkLst>
            <pc:docMk/>
            <pc:sldMk cId="1969485802" sldId="271"/>
            <ac:spMk id="9" creationId="{D0CB07C3-3D73-44BD-8D41-F64C90BB5617}"/>
          </ac:spMkLst>
        </pc:spChg>
        <pc:grpChg chg="add del mod">
          <ac:chgData name="Hilary Weaver-Robb" userId="b287df63d2bde5d9" providerId="LiveId" clId="{6001F14C-12C0-49DB-A5CC-D714819C2D60}" dt="2018-08-25T23:37:46.952" v="7675" actId="165"/>
          <ac:grpSpMkLst>
            <pc:docMk/>
            <pc:sldMk cId="1969485802" sldId="271"/>
            <ac:grpSpMk id="11" creationId="{6A3DC739-AF94-4634-8928-7D4D634FD3A3}"/>
          </ac:grpSpMkLst>
        </pc:grpChg>
        <pc:grpChg chg="add del mod">
          <ac:chgData name="Hilary Weaver-Robb" userId="b287df63d2bde5d9" providerId="LiveId" clId="{6001F14C-12C0-49DB-A5CC-D714819C2D60}" dt="2018-09-08T21:50:57.117" v="23905" actId="165"/>
          <ac:grpSpMkLst>
            <pc:docMk/>
            <pc:sldMk cId="1969485802" sldId="271"/>
            <ac:grpSpMk id="14" creationId="{F7B4E472-9D95-4C0C-A592-56E1062F6DD0}"/>
          </ac:grpSpMkLst>
        </pc:grpChg>
        <pc:picChg chg="del">
          <ac:chgData name="Hilary Weaver-Robb" userId="b287df63d2bde5d9" providerId="LiveId" clId="{6001F14C-12C0-49DB-A5CC-D714819C2D60}" dt="2018-08-25T23:29:20.369" v="6706" actId="478"/>
          <ac:picMkLst>
            <pc:docMk/>
            <pc:sldMk cId="1969485802" sldId="271"/>
            <ac:picMk id="3" creationId="{22F32FAF-4079-4B69-A39F-340F461A0B5B}"/>
          </ac:picMkLst>
        </pc:picChg>
        <pc:picChg chg="add del mod">
          <ac:chgData name="Hilary Weaver-Robb" userId="b287df63d2bde5d9" providerId="LiveId" clId="{6001F14C-12C0-49DB-A5CC-D714819C2D60}" dt="2018-09-08T21:52:10.137" v="23916" actId="478"/>
          <ac:picMkLst>
            <pc:docMk/>
            <pc:sldMk cId="1969485802" sldId="271"/>
            <ac:picMk id="3" creationId="{8DD97730-0CF2-4B4A-BA39-53F961A473B8}"/>
          </ac:picMkLst>
        </pc:picChg>
        <pc:picChg chg="add del mod">
          <ac:chgData name="Hilary Weaver-Robb" userId="b287df63d2bde5d9" providerId="LiveId" clId="{6001F14C-12C0-49DB-A5CC-D714819C2D60}" dt="2018-09-08T21:53:07.892" v="23931" actId="478"/>
          <ac:picMkLst>
            <pc:docMk/>
            <pc:sldMk cId="1969485802" sldId="271"/>
            <ac:picMk id="5" creationId="{4B8E6646-5C24-4A3D-9F4A-FB3523ECD17C}"/>
          </ac:picMkLst>
        </pc:picChg>
        <pc:picChg chg="add del mod topLvl">
          <ac:chgData name="Hilary Weaver-Robb" userId="b287df63d2bde5d9" providerId="LiveId" clId="{6001F14C-12C0-49DB-A5CC-D714819C2D60}" dt="2018-09-08T21:54:58.363" v="23932" actId="478"/>
          <ac:picMkLst>
            <pc:docMk/>
            <pc:sldMk cId="1969485802" sldId="271"/>
            <ac:picMk id="6" creationId="{45D8C8D2-311D-43A8-9F8D-DC6DD297EA3C}"/>
          </ac:picMkLst>
        </pc:picChg>
        <pc:picChg chg="add del mod topLvl modCrop">
          <ac:chgData name="Hilary Weaver-Robb" userId="b287df63d2bde5d9" providerId="LiveId" clId="{6001F14C-12C0-49DB-A5CC-D714819C2D60}" dt="2018-09-08T21:51:11.726" v="23909" actId="478"/>
          <ac:picMkLst>
            <pc:docMk/>
            <pc:sldMk cId="1969485802" sldId="271"/>
            <ac:picMk id="7" creationId="{2FC6B1C7-3D7C-484D-9903-FDD16542A224}"/>
          </ac:picMkLst>
        </pc:picChg>
        <pc:picChg chg="add mod ord">
          <ac:chgData name="Hilary Weaver-Robb" userId="b287df63d2bde5d9" providerId="LiveId" clId="{6001F14C-12C0-49DB-A5CC-D714819C2D60}" dt="2018-09-08T21:55:06.952" v="23937" actId="1076"/>
          <ac:picMkLst>
            <pc:docMk/>
            <pc:sldMk cId="1969485802" sldId="271"/>
            <ac:picMk id="10" creationId="{4BDB6226-ED7C-4A1F-8A18-19A7717B95AF}"/>
          </ac:picMkLst>
        </pc:picChg>
        <pc:picChg chg="del">
          <ac:chgData name="Hilary Weaver-Robb" userId="b287df63d2bde5d9" providerId="LiveId" clId="{6001F14C-12C0-49DB-A5CC-D714819C2D60}" dt="2018-08-25T23:29:19.612" v="6705" actId="478"/>
          <ac:picMkLst>
            <pc:docMk/>
            <pc:sldMk cId="1969485802" sldId="271"/>
            <ac:picMk id="12" creationId="{7688FD13-96E3-4BD3-94B5-E8B60E222FF9}"/>
          </ac:picMkLst>
        </pc:picChg>
        <pc:picChg chg="add mod ord">
          <ac:chgData name="Hilary Weaver-Robb" userId="b287df63d2bde5d9" providerId="LiveId" clId="{6001F14C-12C0-49DB-A5CC-D714819C2D60}" dt="2018-09-08T21:24:32.856" v="23885" actId="1076"/>
          <ac:picMkLst>
            <pc:docMk/>
            <pc:sldMk cId="1969485802" sldId="271"/>
            <ac:picMk id="13" creationId="{DB1C20C8-627C-48ED-88D1-B1F2957D7767}"/>
          </ac:picMkLst>
        </pc:picChg>
        <pc:cxnChg chg="del">
          <ac:chgData name="Hilary Weaver-Robb" userId="b287df63d2bde5d9" providerId="LiveId" clId="{6001F14C-12C0-49DB-A5CC-D714819C2D60}" dt="2018-08-25T23:29:23.394" v="6709" actId="478"/>
          <ac:cxnSpMkLst>
            <pc:docMk/>
            <pc:sldMk cId="1969485802" sldId="271"/>
            <ac:cxnSpMk id="9" creationId="{433D6F63-9A11-4097-85E9-D8B8FF9B652B}"/>
          </ac:cxnSpMkLst>
        </pc:cxnChg>
        <pc:cxnChg chg="del">
          <ac:chgData name="Hilary Weaver-Robb" userId="b287df63d2bde5d9" providerId="LiveId" clId="{6001F14C-12C0-49DB-A5CC-D714819C2D60}" dt="2018-08-25T23:29:22.224" v="6708" actId="478"/>
          <ac:cxnSpMkLst>
            <pc:docMk/>
            <pc:sldMk cId="1969485802" sldId="271"/>
            <ac:cxnSpMk id="10" creationId="{FA312A17-D0C3-4CB3-97FB-6FF0AAE2E2CB}"/>
          </ac:cxnSpMkLst>
        </pc:cxnChg>
        <pc:cxnChg chg="add mod">
          <ac:chgData name="Hilary Weaver-Robb" userId="b287df63d2bde5d9" providerId="LiveId" clId="{6001F14C-12C0-49DB-A5CC-D714819C2D60}" dt="2018-09-27T21:50:57.301" v="32882" actId="1076"/>
          <ac:cxnSpMkLst>
            <pc:docMk/>
            <pc:sldMk cId="1969485802" sldId="271"/>
            <ac:cxnSpMk id="11" creationId="{167A07E9-43E2-4D0B-8FB9-713753B3786D}"/>
          </ac:cxnSpMkLst>
        </pc:cxnChg>
      </pc:sldChg>
      <pc:sldChg chg="addSp delSp modSp add ord delAnim modAnim modNotesTx">
        <pc:chgData name="Hilary Weaver-Robb" userId="b287df63d2bde5d9" providerId="LiveId" clId="{6001F14C-12C0-49DB-A5CC-D714819C2D60}" dt="2018-09-28T09:35:31.227" v="35062"/>
        <pc:sldMkLst>
          <pc:docMk/>
          <pc:sldMk cId="1691169807" sldId="272"/>
        </pc:sldMkLst>
        <pc:spChg chg="mod">
          <ac:chgData name="Hilary Weaver-Robb" userId="b287df63d2bde5d9" providerId="LiveId" clId="{6001F14C-12C0-49DB-A5CC-D714819C2D60}" dt="2018-08-26T00:07:02.619" v="10122" actId="20577"/>
          <ac:spMkLst>
            <pc:docMk/>
            <pc:sldMk cId="1691169807" sldId="272"/>
            <ac:spMk id="2" creationId="{FDF99841-E0BC-4770-991E-0C2D733F6398}"/>
          </ac:spMkLst>
        </pc:spChg>
        <pc:spChg chg="add mod">
          <ac:chgData name="Hilary Weaver-Robb" userId="b287df63d2bde5d9" providerId="LiveId" clId="{6001F14C-12C0-49DB-A5CC-D714819C2D60}" dt="2018-08-25T23:43:52.931" v="8158" actId="1076"/>
          <ac:spMkLst>
            <pc:docMk/>
            <pc:sldMk cId="1691169807" sldId="272"/>
            <ac:spMk id="3" creationId="{996667B6-96DE-4AD7-9319-00E7964F3BBE}"/>
          </ac:spMkLst>
        </pc:spChg>
        <pc:spChg chg="mod">
          <ac:chgData name="Hilary Weaver-Robb" userId="b287df63d2bde5d9" providerId="LiveId" clId="{6001F14C-12C0-49DB-A5CC-D714819C2D60}" dt="2018-09-27T20:21:55.747" v="30243" actId="403"/>
          <ac:spMkLst>
            <pc:docMk/>
            <pc:sldMk cId="1691169807" sldId="272"/>
            <ac:spMk id="4" creationId="{25C617BC-E308-4C5D-BE3B-B2F09E987216}"/>
          </ac:spMkLst>
        </pc:spChg>
        <pc:spChg chg="add mod">
          <ac:chgData name="Hilary Weaver-Robb" userId="b287df63d2bde5d9" providerId="LiveId" clId="{6001F14C-12C0-49DB-A5CC-D714819C2D60}" dt="2018-08-26T00:03:47.502" v="9623" actId="207"/>
          <ac:spMkLst>
            <pc:docMk/>
            <pc:sldMk cId="1691169807" sldId="272"/>
            <ac:spMk id="7" creationId="{460E0958-2486-4FCA-8199-F9D76EC7366D}"/>
          </ac:spMkLst>
        </pc:spChg>
        <pc:spChg chg="add mod">
          <ac:chgData name="Hilary Weaver-Robb" userId="b287df63d2bde5d9" providerId="LiveId" clId="{6001F14C-12C0-49DB-A5CC-D714819C2D60}" dt="2018-08-25T23:48:23.559" v="8545" actId="1076"/>
          <ac:spMkLst>
            <pc:docMk/>
            <pc:sldMk cId="1691169807" sldId="272"/>
            <ac:spMk id="9" creationId="{09ADF01B-77EB-435C-9EE5-51CAE309648D}"/>
          </ac:spMkLst>
        </pc:spChg>
        <pc:spChg chg="del">
          <ac:chgData name="Hilary Weaver-Robb" userId="b287df63d2bde5d9" providerId="LiveId" clId="{6001F14C-12C0-49DB-A5CC-D714819C2D60}" dt="2018-08-25T23:40:37.442" v="7991" actId="478"/>
          <ac:spMkLst>
            <pc:docMk/>
            <pc:sldMk cId="1691169807" sldId="272"/>
            <ac:spMk id="21" creationId="{94873AAD-CE24-4409-B707-3D9197198799}"/>
          </ac:spMkLst>
        </pc:spChg>
        <pc:spChg chg="del">
          <ac:chgData name="Hilary Weaver-Robb" userId="b287df63d2bde5d9" providerId="LiveId" clId="{6001F14C-12C0-49DB-A5CC-D714819C2D60}" dt="2018-08-25T23:40:36.641" v="7990" actId="478"/>
          <ac:spMkLst>
            <pc:docMk/>
            <pc:sldMk cId="1691169807" sldId="272"/>
            <ac:spMk id="22" creationId="{B82D053E-225E-4916-B9FE-980C7CDD23B8}"/>
          </ac:spMkLst>
        </pc:spChg>
        <pc:spChg chg="del">
          <ac:chgData name="Hilary Weaver-Robb" userId="b287df63d2bde5d9" providerId="LiveId" clId="{6001F14C-12C0-49DB-A5CC-D714819C2D60}" dt="2018-08-25T23:40:35.925" v="7989" actId="478"/>
          <ac:spMkLst>
            <pc:docMk/>
            <pc:sldMk cId="1691169807" sldId="272"/>
            <ac:spMk id="24" creationId="{B1BF8FDE-D97D-4FE4-9B53-9E2DD2E7F659}"/>
          </ac:spMkLst>
        </pc:spChg>
        <pc:spChg chg="del">
          <ac:chgData name="Hilary Weaver-Robb" userId="b287df63d2bde5d9" providerId="LiveId" clId="{6001F14C-12C0-49DB-A5CC-D714819C2D60}" dt="2018-08-25T23:40:39.026" v="7992" actId="478"/>
          <ac:spMkLst>
            <pc:docMk/>
            <pc:sldMk cId="1691169807" sldId="272"/>
            <ac:spMk id="26" creationId="{F05923CB-DB3B-4A4B-93B6-CD2B971A985A}"/>
          </ac:spMkLst>
        </pc:spChg>
        <pc:spChg chg="add mod">
          <ac:chgData name="Hilary Weaver-Robb" userId="b287df63d2bde5d9" providerId="LiveId" clId="{6001F14C-12C0-49DB-A5CC-D714819C2D60}" dt="2018-08-25T23:48:44.869" v="8550" actId="1076"/>
          <ac:spMkLst>
            <pc:docMk/>
            <pc:sldMk cId="1691169807" sldId="272"/>
            <ac:spMk id="32" creationId="{3713CAD9-455D-4293-9D08-5C46469770A0}"/>
          </ac:spMkLst>
        </pc:spChg>
        <pc:spChg chg="add mod">
          <ac:chgData name="Hilary Weaver-Robb" userId="b287df63d2bde5d9" providerId="LiveId" clId="{6001F14C-12C0-49DB-A5CC-D714819C2D60}" dt="2018-08-25T23:50:44.577" v="8796" actId="1076"/>
          <ac:spMkLst>
            <pc:docMk/>
            <pc:sldMk cId="1691169807" sldId="272"/>
            <ac:spMk id="33" creationId="{1A8FEF96-63B6-4B68-8C00-A996D384DBC1}"/>
          </ac:spMkLst>
        </pc:spChg>
        <pc:grpChg chg="del">
          <ac:chgData name="Hilary Weaver-Robb" userId="b287df63d2bde5d9" providerId="LiveId" clId="{6001F14C-12C0-49DB-A5CC-D714819C2D60}" dt="2018-08-25T23:40:34.210" v="7988" actId="478"/>
          <ac:grpSpMkLst>
            <pc:docMk/>
            <pc:sldMk cId="1691169807" sldId="272"/>
            <ac:grpSpMk id="41" creationId="{926D18CB-F9A4-4AF3-BAE9-33D4ECBDE7DC}"/>
          </ac:grpSpMkLst>
        </pc:grpChg>
        <pc:picChg chg="add mod">
          <ac:chgData name="Hilary Weaver-Robb" userId="b287df63d2bde5d9" providerId="LiveId" clId="{6001F14C-12C0-49DB-A5CC-D714819C2D60}" dt="2018-08-25T23:45:08.375" v="8165" actId="1076"/>
          <ac:picMkLst>
            <pc:docMk/>
            <pc:sldMk cId="1691169807" sldId="272"/>
            <ac:picMk id="6" creationId="{AF7AE490-C867-4636-967B-C1C5683F0C14}"/>
          </ac:picMkLst>
        </pc:picChg>
        <pc:picChg chg="add mod">
          <ac:chgData name="Hilary Weaver-Robb" userId="b287df63d2bde5d9" providerId="LiveId" clId="{6001F14C-12C0-49DB-A5CC-D714819C2D60}" dt="2018-08-25T23:47:00.526" v="8333" actId="1076"/>
          <ac:picMkLst>
            <pc:docMk/>
            <pc:sldMk cId="1691169807" sldId="272"/>
            <ac:picMk id="8" creationId="{CD457247-30F9-4D9B-AC2E-9348B43DB358}"/>
          </ac:picMkLst>
        </pc:picChg>
        <pc:picChg chg="add del">
          <ac:chgData name="Hilary Weaver-Robb" userId="b287df63d2bde5d9" providerId="LiveId" clId="{6001F14C-12C0-49DB-A5CC-D714819C2D60}" dt="2018-08-25T23:53:43.452" v="8804" actId="478"/>
          <ac:picMkLst>
            <pc:docMk/>
            <pc:sldMk cId="1691169807" sldId="272"/>
            <ac:picMk id="10" creationId="{828EC4FA-6C6C-449B-86CE-16C6E30ED270}"/>
          </ac:picMkLst>
        </pc:picChg>
        <pc:picChg chg="add mod">
          <ac:chgData name="Hilary Weaver-Robb" userId="b287df63d2bde5d9" providerId="LiveId" clId="{6001F14C-12C0-49DB-A5CC-D714819C2D60}" dt="2018-08-25T23:59:33.540" v="9232"/>
          <ac:picMkLst>
            <pc:docMk/>
            <pc:sldMk cId="1691169807" sldId="272"/>
            <ac:picMk id="13" creationId="{7D08C761-4202-406F-AC1B-31AA0F1A29CE}"/>
          </ac:picMkLst>
        </pc:picChg>
        <pc:picChg chg="add mod">
          <ac:chgData name="Hilary Weaver-Robb" userId="b287df63d2bde5d9" providerId="LiveId" clId="{6001F14C-12C0-49DB-A5CC-D714819C2D60}" dt="2018-08-25T23:48:04.258" v="8542" actId="1076"/>
          <ac:picMkLst>
            <pc:docMk/>
            <pc:sldMk cId="1691169807" sldId="272"/>
            <ac:picMk id="30" creationId="{D6F98B4C-9658-43E1-9E59-0045D5AF92F3}"/>
          </ac:picMkLst>
        </pc:picChg>
        <pc:picChg chg="del">
          <ac:chgData name="Hilary Weaver-Robb" userId="b287df63d2bde5d9" providerId="LiveId" clId="{6001F14C-12C0-49DB-A5CC-D714819C2D60}" dt="2018-08-25T23:40:40.255" v="7993" actId="478"/>
          <ac:picMkLst>
            <pc:docMk/>
            <pc:sldMk cId="1691169807" sldId="272"/>
            <ac:picMk id="48" creationId="{4536AE26-BA01-4554-9C0D-D43D6BDC5A53}"/>
          </ac:picMkLst>
        </pc:picChg>
        <pc:picChg chg="add del mod">
          <ac:chgData name="Hilary Weaver-Robb" userId="b287df63d2bde5d9" providerId="LiveId" clId="{6001F14C-12C0-49DB-A5CC-D714819C2D60}" dt="2018-08-25T23:52:22.993" v="8802" actId="478"/>
          <ac:picMkLst>
            <pc:docMk/>
            <pc:sldMk cId="1691169807" sldId="272"/>
            <ac:picMk id="5122" creationId="{F8D14243-36CF-46E8-936D-04112DF7190F}"/>
          </ac:picMkLst>
        </pc:picChg>
        <pc:cxnChg chg="add del mod">
          <ac:chgData name="Hilary Weaver-Robb" userId="b287df63d2bde5d9" providerId="LiveId" clId="{6001F14C-12C0-49DB-A5CC-D714819C2D60}" dt="2018-08-25T23:59:15.712" v="9230" actId="478"/>
          <ac:cxnSpMkLst>
            <pc:docMk/>
            <pc:sldMk cId="1691169807" sldId="272"/>
            <ac:cxnSpMk id="38" creationId="{68C28244-1D82-4026-BEB0-FF3BCF0EF7B6}"/>
          </ac:cxnSpMkLst>
        </pc:cxnChg>
        <pc:cxnChg chg="del mod">
          <ac:chgData name="Hilary Weaver-Robb" userId="b287df63d2bde5d9" providerId="LiveId" clId="{6001F14C-12C0-49DB-A5CC-D714819C2D60}" dt="2018-08-25T23:40:41.289" v="7994" actId="478"/>
          <ac:cxnSpMkLst>
            <pc:docMk/>
            <pc:sldMk cId="1691169807" sldId="272"/>
            <ac:cxnSpMk id="50" creationId="{18B366FB-77B8-4832-BCBD-E520C5EB1BC1}"/>
          </ac:cxnSpMkLst>
        </pc:cxnChg>
        <pc:cxnChg chg="del">
          <ac:chgData name="Hilary Weaver-Robb" userId="b287df63d2bde5d9" providerId="LiveId" clId="{6001F14C-12C0-49DB-A5CC-D714819C2D60}" dt="2018-08-25T23:40:47.198" v="7997" actId="478"/>
          <ac:cxnSpMkLst>
            <pc:docMk/>
            <pc:sldMk cId="1691169807" sldId="272"/>
            <ac:cxnSpMk id="58" creationId="{D4D96492-FD40-46B3-8315-C2209713C60A}"/>
          </ac:cxnSpMkLst>
        </pc:cxnChg>
        <pc:cxnChg chg="del">
          <ac:chgData name="Hilary Weaver-Robb" userId="b287df63d2bde5d9" providerId="LiveId" clId="{6001F14C-12C0-49DB-A5CC-D714819C2D60}" dt="2018-08-25T23:40:46.068" v="7996" actId="478"/>
          <ac:cxnSpMkLst>
            <pc:docMk/>
            <pc:sldMk cId="1691169807" sldId="272"/>
            <ac:cxnSpMk id="59" creationId="{ACF6723A-3064-4F44-855D-4516DBEDB440}"/>
          </ac:cxnSpMkLst>
        </pc:cxnChg>
        <pc:cxnChg chg="del">
          <ac:chgData name="Hilary Weaver-Robb" userId="b287df63d2bde5d9" providerId="LiveId" clId="{6001F14C-12C0-49DB-A5CC-D714819C2D60}" dt="2018-08-25T23:40:45.377" v="7995" actId="478"/>
          <ac:cxnSpMkLst>
            <pc:docMk/>
            <pc:sldMk cId="1691169807" sldId="272"/>
            <ac:cxnSpMk id="60" creationId="{0C2B24B2-1B10-4605-945D-B26490EE300D}"/>
          </ac:cxnSpMkLst>
        </pc:cxnChg>
      </pc:sldChg>
      <pc:sldChg chg="addSp delSp modSp add delAnim modAnim modNotesTx">
        <pc:chgData name="Hilary Weaver-Robb" userId="b287df63d2bde5d9" providerId="LiveId" clId="{6001F14C-12C0-49DB-A5CC-D714819C2D60}" dt="2018-09-27T20:21:59.877" v="30244" actId="403"/>
        <pc:sldMkLst>
          <pc:docMk/>
          <pc:sldMk cId="3941375537" sldId="273"/>
        </pc:sldMkLst>
        <pc:spChg chg="mod">
          <ac:chgData name="Hilary Weaver-Robb" userId="b287df63d2bde5d9" providerId="LiveId" clId="{6001F14C-12C0-49DB-A5CC-D714819C2D60}" dt="2018-08-26T00:07:05.814" v="10123" actId="20577"/>
          <ac:spMkLst>
            <pc:docMk/>
            <pc:sldMk cId="3941375537" sldId="273"/>
            <ac:spMk id="2" creationId="{FDF99841-E0BC-4770-991E-0C2D733F6398}"/>
          </ac:spMkLst>
        </pc:spChg>
        <pc:spChg chg="del">
          <ac:chgData name="Hilary Weaver-Robb" userId="b287df63d2bde5d9" providerId="LiveId" clId="{6001F14C-12C0-49DB-A5CC-D714819C2D60}" dt="2018-08-25T23:58:06.754" v="9088" actId="478"/>
          <ac:spMkLst>
            <pc:docMk/>
            <pc:sldMk cId="3941375537" sldId="273"/>
            <ac:spMk id="3" creationId="{996667B6-96DE-4AD7-9319-00E7964F3BBE}"/>
          </ac:spMkLst>
        </pc:spChg>
        <pc:spChg chg="mod">
          <ac:chgData name="Hilary Weaver-Robb" userId="b287df63d2bde5d9" providerId="LiveId" clId="{6001F14C-12C0-49DB-A5CC-D714819C2D60}" dt="2018-09-27T20:21:59.877" v="30244" actId="403"/>
          <ac:spMkLst>
            <pc:docMk/>
            <pc:sldMk cId="3941375537" sldId="273"/>
            <ac:spMk id="4" creationId="{25C617BC-E308-4C5D-BE3B-B2F09E987216}"/>
          </ac:spMkLst>
        </pc:spChg>
        <pc:spChg chg="del">
          <ac:chgData name="Hilary Weaver-Robb" userId="b287df63d2bde5d9" providerId="LiveId" clId="{6001F14C-12C0-49DB-A5CC-D714819C2D60}" dt="2018-08-26T00:03:20.419" v="9621" actId="478"/>
          <ac:spMkLst>
            <pc:docMk/>
            <pc:sldMk cId="3941375537" sldId="273"/>
            <ac:spMk id="7" creationId="{460E0958-2486-4FCA-8199-F9D76EC7366D}"/>
          </ac:spMkLst>
        </pc:spChg>
        <pc:spChg chg="del">
          <ac:chgData name="Hilary Weaver-Robb" userId="b287df63d2bde5d9" providerId="LiveId" clId="{6001F14C-12C0-49DB-A5CC-D714819C2D60}" dt="2018-08-25T23:58:06.754" v="9088" actId="478"/>
          <ac:spMkLst>
            <pc:docMk/>
            <pc:sldMk cId="3941375537" sldId="273"/>
            <ac:spMk id="9" creationId="{09ADF01B-77EB-435C-9EE5-51CAE309648D}"/>
          </ac:spMkLst>
        </pc:spChg>
        <pc:spChg chg="mod">
          <ac:chgData name="Hilary Weaver-Robb" userId="b287df63d2bde5d9" providerId="LiveId" clId="{6001F14C-12C0-49DB-A5CC-D714819C2D60}" dt="2018-08-25T23:58:26.346" v="9091" actId="1076"/>
          <ac:spMkLst>
            <pc:docMk/>
            <pc:sldMk cId="3941375537" sldId="273"/>
            <ac:spMk id="23" creationId="{E3002E7B-6BC9-4F1A-B7A4-B34241658D20}"/>
          </ac:spMkLst>
        </pc:spChg>
        <pc:spChg chg="add mod">
          <ac:chgData name="Hilary Weaver-Robb" userId="b287df63d2bde5d9" providerId="LiveId" clId="{6001F14C-12C0-49DB-A5CC-D714819C2D60}" dt="2018-08-26T00:00:10.819" v="9237" actId="1076"/>
          <ac:spMkLst>
            <pc:docMk/>
            <pc:sldMk cId="3941375537" sldId="273"/>
            <ac:spMk id="24" creationId="{98AD35FB-1489-4139-B7E0-3A186E655BE2}"/>
          </ac:spMkLst>
        </pc:spChg>
        <pc:spChg chg="add mod">
          <ac:chgData name="Hilary Weaver-Robb" userId="b287df63d2bde5d9" providerId="LiveId" clId="{6001F14C-12C0-49DB-A5CC-D714819C2D60}" dt="2018-08-26T00:01:17.483" v="9281" actId="1076"/>
          <ac:spMkLst>
            <pc:docMk/>
            <pc:sldMk cId="3941375537" sldId="273"/>
            <ac:spMk id="31" creationId="{554F6BD1-3F5D-43AA-8C12-C42CC3A94E97}"/>
          </ac:spMkLst>
        </pc:spChg>
        <pc:spChg chg="del">
          <ac:chgData name="Hilary Weaver-Robb" userId="b287df63d2bde5d9" providerId="LiveId" clId="{6001F14C-12C0-49DB-A5CC-D714819C2D60}" dt="2018-08-25T23:58:06.754" v="9088" actId="478"/>
          <ac:spMkLst>
            <pc:docMk/>
            <pc:sldMk cId="3941375537" sldId="273"/>
            <ac:spMk id="32" creationId="{3713CAD9-455D-4293-9D08-5C46469770A0}"/>
          </ac:spMkLst>
        </pc:spChg>
        <pc:spChg chg="del">
          <ac:chgData name="Hilary Weaver-Robb" userId="b287df63d2bde5d9" providerId="LiveId" clId="{6001F14C-12C0-49DB-A5CC-D714819C2D60}" dt="2018-08-25T23:58:06.754" v="9088" actId="478"/>
          <ac:spMkLst>
            <pc:docMk/>
            <pc:sldMk cId="3941375537" sldId="273"/>
            <ac:spMk id="33" creationId="{1A8FEF96-63B6-4B68-8C00-A996D384DBC1}"/>
          </ac:spMkLst>
        </pc:spChg>
        <pc:spChg chg="mod">
          <ac:chgData name="Hilary Weaver-Robb" userId="b287df63d2bde5d9" providerId="LiveId" clId="{6001F14C-12C0-49DB-A5CC-D714819C2D60}" dt="2018-08-26T00:02:05.990" v="9422" actId="1076"/>
          <ac:spMkLst>
            <pc:docMk/>
            <pc:sldMk cId="3941375537" sldId="273"/>
            <ac:spMk id="52" creationId="{C2AC3A26-3FA0-4743-9B9F-DB1A240BD444}"/>
          </ac:spMkLst>
        </pc:spChg>
        <pc:spChg chg="mod">
          <ac:chgData name="Hilary Weaver-Robb" userId="b287df63d2bde5d9" providerId="LiveId" clId="{6001F14C-12C0-49DB-A5CC-D714819C2D60}" dt="2018-08-25T23:58:26.346" v="9091" actId="1076"/>
          <ac:spMkLst>
            <pc:docMk/>
            <pc:sldMk cId="3941375537" sldId="273"/>
            <ac:spMk id="53" creationId="{14245B23-6360-45CF-9291-E91296589A37}"/>
          </ac:spMkLst>
        </pc:spChg>
        <pc:spChg chg="mod">
          <ac:chgData name="Hilary Weaver-Robb" userId="b287df63d2bde5d9" providerId="LiveId" clId="{6001F14C-12C0-49DB-A5CC-D714819C2D60}" dt="2018-08-25T23:58:26.346" v="9091" actId="1076"/>
          <ac:spMkLst>
            <pc:docMk/>
            <pc:sldMk cId="3941375537" sldId="273"/>
            <ac:spMk id="54" creationId="{11E491CC-B476-45D9-BC97-D15900B0C754}"/>
          </ac:spMkLst>
        </pc:spChg>
        <pc:grpChg chg="mod">
          <ac:chgData name="Hilary Weaver-Robb" userId="b287df63d2bde5d9" providerId="LiveId" clId="{6001F14C-12C0-49DB-A5CC-D714819C2D60}" dt="2018-08-26T00:00:58.148" v="9274" actId="14100"/>
          <ac:grpSpMkLst>
            <pc:docMk/>
            <pc:sldMk cId="3941375537" sldId="273"/>
            <ac:grpSpMk id="40" creationId="{2CC876E8-A0D2-425B-A04C-72C2A134C615}"/>
          </ac:grpSpMkLst>
        </pc:grpChg>
        <pc:picChg chg="del">
          <ac:chgData name="Hilary Weaver-Robb" userId="b287df63d2bde5d9" providerId="LiveId" clId="{6001F14C-12C0-49DB-A5CC-D714819C2D60}" dt="2018-08-25T23:58:06.754" v="9088" actId="478"/>
          <ac:picMkLst>
            <pc:docMk/>
            <pc:sldMk cId="3941375537" sldId="273"/>
            <ac:picMk id="6" creationId="{AF7AE490-C867-4636-967B-C1C5683F0C14}"/>
          </ac:picMkLst>
        </pc:picChg>
        <pc:picChg chg="del">
          <ac:chgData name="Hilary Weaver-Robb" userId="b287df63d2bde5d9" providerId="LiveId" clId="{6001F14C-12C0-49DB-A5CC-D714819C2D60}" dt="2018-08-25T23:58:06.754" v="9088" actId="478"/>
          <ac:picMkLst>
            <pc:docMk/>
            <pc:sldMk cId="3941375537" sldId="273"/>
            <ac:picMk id="8" creationId="{CD457247-30F9-4D9B-AC2E-9348B43DB358}"/>
          </ac:picMkLst>
        </pc:picChg>
        <pc:picChg chg="del">
          <ac:chgData name="Hilary Weaver-Robb" userId="b287df63d2bde5d9" providerId="LiveId" clId="{6001F14C-12C0-49DB-A5CC-D714819C2D60}" dt="2018-08-25T23:58:06.754" v="9088" actId="478"/>
          <ac:picMkLst>
            <pc:docMk/>
            <pc:sldMk cId="3941375537" sldId="273"/>
            <ac:picMk id="13" creationId="{7D08C761-4202-406F-AC1B-31AA0F1A29CE}"/>
          </ac:picMkLst>
        </pc:picChg>
        <pc:picChg chg="add mod">
          <ac:chgData name="Hilary Weaver-Robb" userId="b287df63d2bde5d9" providerId="LiveId" clId="{6001F14C-12C0-49DB-A5CC-D714819C2D60}" dt="2018-08-26T00:00:34.898" v="9271" actId="1076"/>
          <ac:picMkLst>
            <pc:docMk/>
            <pc:sldMk cId="3941375537" sldId="273"/>
            <ac:picMk id="25" creationId="{A684CD9E-A14A-4902-AA2E-4BF1DC30653F}"/>
          </ac:picMkLst>
        </pc:picChg>
        <pc:picChg chg="del">
          <ac:chgData name="Hilary Weaver-Robb" userId="b287df63d2bde5d9" providerId="LiveId" clId="{6001F14C-12C0-49DB-A5CC-D714819C2D60}" dt="2018-08-25T23:58:06.754" v="9088" actId="478"/>
          <ac:picMkLst>
            <pc:docMk/>
            <pc:sldMk cId="3941375537" sldId="273"/>
            <ac:picMk id="30" creationId="{D6F98B4C-9658-43E1-9E59-0045D5AF92F3}"/>
          </ac:picMkLst>
        </pc:picChg>
        <pc:picChg chg="mod">
          <ac:chgData name="Hilary Weaver-Robb" userId="b287df63d2bde5d9" providerId="LiveId" clId="{6001F14C-12C0-49DB-A5CC-D714819C2D60}" dt="2018-08-26T00:02:07.613" v="9423" actId="1076"/>
          <ac:picMkLst>
            <pc:docMk/>
            <pc:sldMk cId="3941375537" sldId="273"/>
            <ac:picMk id="56" creationId="{53914CE8-9378-4F59-A56B-2FB560C77AD4}"/>
          </ac:picMkLst>
        </pc:picChg>
        <pc:cxnChg chg="add mod">
          <ac:chgData name="Hilary Weaver-Robb" userId="b287df63d2bde5d9" providerId="LiveId" clId="{6001F14C-12C0-49DB-A5CC-D714819C2D60}" dt="2018-08-26T00:00:05.795" v="9235" actId="14100"/>
          <ac:cxnSpMkLst>
            <pc:docMk/>
            <pc:sldMk cId="3941375537" sldId="273"/>
            <ac:cxnSpMk id="22" creationId="{98365795-C923-41F9-84DA-661244B08106}"/>
          </ac:cxnSpMkLst>
        </pc:cxnChg>
        <pc:cxnChg chg="add mod">
          <ac:chgData name="Hilary Weaver-Robb" userId="b287df63d2bde5d9" providerId="LiveId" clId="{6001F14C-12C0-49DB-A5CC-D714819C2D60}" dt="2018-08-26T00:01:11.658" v="9279" actId="14100"/>
          <ac:cxnSpMkLst>
            <pc:docMk/>
            <pc:sldMk cId="3941375537" sldId="273"/>
            <ac:cxnSpMk id="26" creationId="{7B868404-B639-42CF-B69B-6FDD0401122C}"/>
          </ac:cxnSpMkLst>
        </pc:cxnChg>
        <pc:cxnChg chg="mod">
          <ac:chgData name="Hilary Weaver-Robb" userId="b287df63d2bde5d9" providerId="LiveId" clId="{6001F14C-12C0-49DB-A5CC-D714819C2D60}" dt="2018-08-25T23:58:35.856" v="9094" actId="1076"/>
          <ac:cxnSpMkLst>
            <pc:docMk/>
            <pc:sldMk cId="3941375537" sldId="273"/>
            <ac:cxnSpMk id="38" creationId="{68C28244-1D82-4026-BEB0-FF3BCF0EF7B6}"/>
          </ac:cxnSpMkLst>
        </pc:cxnChg>
      </pc:sldChg>
      <pc:sldChg chg="modSp add modAnim modNotesTx">
        <pc:chgData name="Hilary Weaver-Robb" userId="b287df63d2bde5d9" providerId="LiveId" clId="{6001F14C-12C0-49DB-A5CC-D714819C2D60}" dt="2018-09-27T20:22:04.063" v="30245" actId="403"/>
        <pc:sldMkLst>
          <pc:docMk/>
          <pc:sldMk cId="730853150" sldId="274"/>
        </pc:sldMkLst>
        <pc:spChg chg="mod">
          <ac:chgData name="Hilary Weaver-Robb" userId="b287df63d2bde5d9" providerId="LiveId" clId="{6001F14C-12C0-49DB-A5CC-D714819C2D60}" dt="2018-08-26T00:07:26.066" v="10154" actId="20577"/>
          <ac:spMkLst>
            <pc:docMk/>
            <pc:sldMk cId="730853150" sldId="274"/>
            <ac:spMk id="2" creationId="{E2B1357B-A26E-4A1C-BA42-552AB27599DB}"/>
          </ac:spMkLst>
        </pc:spChg>
        <pc:spChg chg="mod">
          <ac:chgData name="Hilary Weaver-Robb" userId="b287df63d2bde5d9" providerId="LiveId" clId="{6001F14C-12C0-49DB-A5CC-D714819C2D60}" dt="2018-09-09T18:55:15.419" v="28017" actId="20577"/>
          <ac:spMkLst>
            <pc:docMk/>
            <pc:sldMk cId="730853150" sldId="274"/>
            <ac:spMk id="3" creationId="{8F1E4DC6-B404-45AE-ACBD-F9A72AD2D1AE}"/>
          </ac:spMkLst>
        </pc:spChg>
        <pc:spChg chg="mod">
          <ac:chgData name="Hilary Weaver-Robb" userId="b287df63d2bde5d9" providerId="LiveId" clId="{6001F14C-12C0-49DB-A5CC-D714819C2D60}" dt="2018-09-27T20:22:04.063" v="30245" actId="403"/>
          <ac:spMkLst>
            <pc:docMk/>
            <pc:sldMk cId="730853150" sldId="274"/>
            <ac:spMk id="4" creationId="{E31E6498-F590-435E-BBAA-324B2F9C6265}"/>
          </ac:spMkLst>
        </pc:spChg>
      </pc:sldChg>
      <pc:sldChg chg="modSp add">
        <pc:chgData name="Hilary Weaver-Robb" userId="b287df63d2bde5d9" providerId="LiveId" clId="{6001F14C-12C0-49DB-A5CC-D714819C2D60}" dt="2018-09-27T20:22:13.509" v="30247" actId="403"/>
        <pc:sldMkLst>
          <pc:docMk/>
          <pc:sldMk cId="139986931" sldId="275"/>
        </pc:sldMkLst>
        <pc:spChg chg="mod">
          <ac:chgData name="Hilary Weaver-Robb" userId="b287df63d2bde5d9" providerId="LiveId" clId="{6001F14C-12C0-49DB-A5CC-D714819C2D60}" dt="2018-08-26T15:25:02.260" v="11141" actId="20577"/>
          <ac:spMkLst>
            <pc:docMk/>
            <pc:sldMk cId="139986931" sldId="275"/>
            <ac:spMk id="2" creationId="{3C7E2F64-A7F0-458C-A496-3A364A6ADE94}"/>
          </ac:spMkLst>
        </pc:spChg>
        <pc:spChg chg="mod">
          <ac:chgData name="Hilary Weaver-Robb" userId="b287df63d2bde5d9" providerId="LiveId" clId="{6001F14C-12C0-49DB-A5CC-D714819C2D60}" dt="2018-09-27T20:22:13.509" v="30247" actId="403"/>
          <ac:spMkLst>
            <pc:docMk/>
            <pc:sldMk cId="139986931" sldId="275"/>
            <ac:spMk id="4" creationId="{92FC3FA2-50DE-464B-AD19-13CFC067D436}"/>
          </ac:spMkLst>
        </pc:spChg>
      </pc:sldChg>
      <pc:sldChg chg="modSp add modAnim modNotesTx">
        <pc:chgData name="Hilary Weaver-Robb" userId="b287df63d2bde5d9" providerId="LiveId" clId="{6001F14C-12C0-49DB-A5CC-D714819C2D60}" dt="2018-09-28T09:37:14.065" v="35237" actId="20577"/>
        <pc:sldMkLst>
          <pc:docMk/>
          <pc:sldMk cId="1178639650" sldId="276"/>
        </pc:sldMkLst>
        <pc:spChg chg="mod">
          <ac:chgData name="Hilary Weaver-Robb" userId="b287df63d2bde5d9" providerId="LiveId" clId="{6001F14C-12C0-49DB-A5CC-D714819C2D60}" dt="2018-08-26T15:34:21.752" v="11157" actId="20577"/>
          <ac:spMkLst>
            <pc:docMk/>
            <pc:sldMk cId="1178639650" sldId="276"/>
            <ac:spMk id="2" creationId="{C9FB57FB-E6E6-4C5E-933B-48C01A7E9354}"/>
          </ac:spMkLst>
        </pc:spChg>
        <pc:spChg chg="mod">
          <ac:chgData name="Hilary Weaver-Robb" userId="b287df63d2bde5d9" providerId="LiveId" clId="{6001F14C-12C0-49DB-A5CC-D714819C2D60}" dt="2018-09-27T20:22:23.899" v="30249" actId="115"/>
          <ac:spMkLst>
            <pc:docMk/>
            <pc:sldMk cId="1178639650" sldId="276"/>
            <ac:spMk id="3" creationId="{0FD9CC05-16E0-433A-9EE3-8A0CF49CCFB5}"/>
          </ac:spMkLst>
        </pc:spChg>
        <pc:spChg chg="mod">
          <ac:chgData name="Hilary Weaver-Robb" userId="b287df63d2bde5d9" providerId="LiveId" clId="{6001F14C-12C0-49DB-A5CC-D714819C2D60}" dt="2018-09-27T20:22:16.584" v="30248" actId="403"/>
          <ac:spMkLst>
            <pc:docMk/>
            <pc:sldMk cId="1178639650" sldId="276"/>
            <ac:spMk id="4" creationId="{B2C55C31-9737-4917-83AE-A3B1D758EB67}"/>
          </ac:spMkLst>
        </pc:spChg>
      </pc:sldChg>
      <pc:sldChg chg="addSp delSp modSp add modAnim modNotesTx">
        <pc:chgData name="Hilary Weaver-Robb" userId="b287df63d2bde5d9" providerId="LiveId" clId="{6001F14C-12C0-49DB-A5CC-D714819C2D60}" dt="2018-09-28T09:37:33.774" v="35239" actId="20577"/>
        <pc:sldMkLst>
          <pc:docMk/>
          <pc:sldMk cId="2939735905" sldId="277"/>
        </pc:sldMkLst>
        <pc:spChg chg="del">
          <ac:chgData name="Hilary Weaver-Robb" userId="b287df63d2bde5d9" providerId="LiveId" clId="{6001F14C-12C0-49DB-A5CC-D714819C2D60}" dt="2018-08-26T15:44:43.763" v="11319"/>
          <ac:spMkLst>
            <pc:docMk/>
            <pc:sldMk cId="2939735905" sldId="277"/>
            <ac:spMk id="2" creationId="{682A85F1-A0C3-47C9-A5D4-0DDB907F994A}"/>
          </ac:spMkLst>
        </pc:spChg>
        <pc:spChg chg="del">
          <ac:chgData name="Hilary Weaver-Robb" userId="b287df63d2bde5d9" providerId="LiveId" clId="{6001F14C-12C0-49DB-A5CC-D714819C2D60}" dt="2018-08-26T15:41:07.065" v="11314"/>
          <ac:spMkLst>
            <pc:docMk/>
            <pc:sldMk cId="2939735905" sldId="277"/>
            <ac:spMk id="3" creationId="{A8ADF350-1C9F-41C5-8099-79E2819B827B}"/>
          </ac:spMkLst>
        </pc:spChg>
        <pc:spChg chg="mod">
          <ac:chgData name="Hilary Weaver-Robb" userId="b287df63d2bde5d9" providerId="LiveId" clId="{6001F14C-12C0-49DB-A5CC-D714819C2D60}" dt="2018-09-27T20:22:28.321" v="30250" actId="403"/>
          <ac:spMkLst>
            <pc:docMk/>
            <pc:sldMk cId="2939735905" sldId="277"/>
            <ac:spMk id="4" creationId="{670ECC92-BBC9-46FF-95DE-5530C345EF68}"/>
          </ac:spMkLst>
        </pc:spChg>
        <pc:picChg chg="add mod">
          <ac:chgData name="Hilary Weaver-Robb" userId="b287df63d2bde5d9" providerId="LiveId" clId="{6001F14C-12C0-49DB-A5CC-D714819C2D60}" dt="2018-08-26T15:44:51.135" v="11324" actId="1076"/>
          <ac:picMkLst>
            <pc:docMk/>
            <pc:sldMk cId="2939735905" sldId="277"/>
            <ac:picMk id="5" creationId="{5509FE18-8B95-4901-9261-4B6CC080B88F}"/>
          </ac:picMkLst>
        </pc:picChg>
      </pc:sldChg>
      <pc:sldChg chg="addSp delSp modSp add modAnim modNotesTx">
        <pc:chgData name="Hilary Weaver-Robb" userId="b287df63d2bde5d9" providerId="LiveId" clId="{6001F14C-12C0-49DB-A5CC-D714819C2D60}" dt="2018-09-27T20:22:32.375" v="30251" actId="403"/>
        <pc:sldMkLst>
          <pc:docMk/>
          <pc:sldMk cId="2086177003" sldId="278"/>
        </pc:sldMkLst>
        <pc:spChg chg="mod">
          <ac:chgData name="Hilary Weaver-Robb" userId="b287df63d2bde5d9" providerId="LiveId" clId="{6001F14C-12C0-49DB-A5CC-D714819C2D60}" dt="2018-08-26T16:58:57.582" v="12455" actId="20577"/>
          <ac:spMkLst>
            <pc:docMk/>
            <pc:sldMk cId="2086177003" sldId="278"/>
            <ac:spMk id="2" creationId="{50F103FE-F21B-4B7A-825F-B7B5F66C0419}"/>
          </ac:spMkLst>
        </pc:spChg>
        <pc:spChg chg="mod">
          <ac:chgData name="Hilary Weaver-Robb" userId="b287df63d2bde5d9" providerId="LiveId" clId="{6001F14C-12C0-49DB-A5CC-D714819C2D60}" dt="2018-08-26T16:58:25.220" v="12351" actId="20577"/>
          <ac:spMkLst>
            <pc:docMk/>
            <pc:sldMk cId="2086177003" sldId="278"/>
            <ac:spMk id="3" creationId="{6013F469-C917-4176-9205-DAFA0D7781DD}"/>
          </ac:spMkLst>
        </pc:spChg>
        <pc:spChg chg="mod">
          <ac:chgData name="Hilary Weaver-Robb" userId="b287df63d2bde5d9" providerId="LiveId" clId="{6001F14C-12C0-49DB-A5CC-D714819C2D60}" dt="2018-09-27T20:22:32.375" v="30251" actId="403"/>
          <ac:spMkLst>
            <pc:docMk/>
            <pc:sldMk cId="2086177003" sldId="278"/>
            <ac:spMk id="4" creationId="{C41049EC-8CAE-4058-A07F-0747B1300423}"/>
          </ac:spMkLst>
        </pc:spChg>
        <pc:picChg chg="add del mod">
          <ac:chgData name="Hilary Weaver-Robb" userId="b287df63d2bde5d9" providerId="LiveId" clId="{6001F14C-12C0-49DB-A5CC-D714819C2D60}" dt="2018-08-26T17:04:44.245" v="13266" actId="478"/>
          <ac:picMkLst>
            <pc:docMk/>
            <pc:sldMk cId="2086177003" sldId="278"/>
            <ac:picMk id="1026" creationId="{DD3DAA5D-F842-4252-A075-805203BE6572}"/>
          </ac:picMkLst>
        </pc:picChg>
        <pc:picChg chg="add del mod">
          <ac:chgData name="Hilary Weaver-Robb" userId="b287df63d2bde5d9" providerId="LiveId" clId="{6001F14C-12C0-49DB-A5CC-D714819C2D60}" dt="2018-08-26T17:04:43.564" v="13265" actId="478"/>
          <ac:picMkLst>
            <pc:docMk/>
            <pc:sldMk cId="2086177003" sldId="278"/>
            <ac:picMk id="1028" creationId="{F2B4E5A9-7314-45CD-9C43-4F11B395FE8F}"/>
          </ac:picMkLst>
        </pc:picChg>
      </pc:sldChg>
      <pc:sldChg chg="addSp modSp add modAnim modNotesTx">
        <pc:chgData name="Hilary Weaver-Robb" userId="b287df63d2bde5d9" providerId="LiveId" clId="{6001F14C-12C0-49DB-A5CC-D714819C2D60}" dt="2018-09-28T09:53:30.936" v="35561" actId="20577"/>
        <pc:sldMkLst>
          <pc:docMk/>
          <pc:sldMk cId="333081249" sldId="279"/>
        </pc:sldMkLst>
        <pc:spChg chg="mod">
          <ac:chgData name="Hilary Weaver-Robb" userId="b287df63d2bde5d9" providerId="LiveId" clId="{6001F14C-12C0-49DB-A5CC-D714819C2D60}" dt="2018-08-26T17:05:21.134" v="13289" actId="20577"/>
          <ac:spMkLst>
            <pc:docMk/>
            <pc:sldMk cId="333081249" sldId="279"/>
            <ac:spMk id="2" creationId="{50F103FE-F21B-4B7A-825F-B7B5F66C0419}"/>
          </ac:spMkLst>
        </pc:spChg>
        <pc:spChg chg="mod">
          <ac:chgData name="Hilary Weaver-Robb" userId="b287df63d2bde5d9" providerId="LiveId" clId="{6001F14C-12C0-49DB-A5CC-D714819C2D60}" dt="2018-08-26T17:04:53.912" v="13268" actId="5793"/>
          <ac:spMkLst>
            <pc:docMk/>
            <pc:sldMk cId="333081249" sldId="279"/>
            <ac:spMk id="3" creationId="{6013F469-C917-4176-9205-DAFA0D7781DD}"/>
          </ac:spMkLst>
        </pc:spChg>
        <pc:spChg chg="mod">
          <ac:chgData name="Hilary Weaver-Robb" userId="b287df63d2bde5d9" providerId="LiveId" clId="{6001F14C-12C0-49DB-A5CC-D714819C2D60}" dt="2018-09-27T20:22:35.835" v="30252" actId="403"/>
          <ac:spMkLst>
            <pc:docMk/>
            <pc:sldMk cId="333081249" sldId="279"/>
            <ac:spMk id="4" creationId="{C41049EC-8CAE-4058-A07F-0747B1300423}"/>
          </ac:spMkLst>
        </pc:spChg>
        <pc:spChg chg="add mod">
          <ac:chgData name="Hilary Weaver-Robb" userId="b287df63d2bde5d9" providerId="LiveId" clId="{6001F14C-12C0-49DB-A5CC-D714819C2D60}" dt="2018-09-03T19:43:30.182" v="19593" actId="20577"/>
          <ac:spMkLst>
            <pc:docMk/>
            <pc:sldMk cId="333081249" sldId="279"/>
            <ac:spMk id="7" creationId="{BB5985BD-89F0-4858-B104-51F17DD86ACD}"/>
          </ac:spMkLst>
        </pc:spChg>
        <pc:spChg chg="add mod">
          <ac:chgData name="Hilary Weaver-Robb" userId="b287df63d2bde5d9" providerId="LiveId" clId="{6001F14C-12C0-49DB-A5CC-D714819C2D60}" dt="2018-09-27T21:24:43.105" v="30733" actId="1076"/>
          <ac:spMkLst>
            <pc:docMk/>
            <pc:sldMk cId="333081249" sldId="279"/>
            <ac:spMk id="8" creationId="{D582DF96-F62A-44CC-B231-8F04642EF1EC}"/>
          </ac:spMkLst>
        </pc:spChg>
        <pc:spChg chg="add mod">
          <ac:chgData name="Hilary Weaver-Robb" userId="b287df63d2bde5d9" providerId="LiveId" clId="{6001F14C-12C0-49DB-A5CC-D714819C2D60}" dt="2018-09-27T21:25:59.898" v="30911" actId="14100"/>
          <ac:spMkLst>
            <pc:docMk/>
            <pc:sldMk cId="333081249" sldId="279"/>
            <ac:spMk id="9" creationId="{B3474A70-7ED0-4AFC-BB3A-33F49E71B76A}"/>
          </ac:spMkLst>
        </pc:spChg>
        <pc:spChg chg="add mod">
          <ac:chgData name="Hilary Weaver-Robb" userId="b287df63d2bde5d9" providerId="LiveId" clId="{6001F14C-12C0-49DB-A5CC-D714819C2D60}" dt="2018-09-27T21:26:05.658" v="30913" actId="1076"/>
          <ac:spMkLst>
            <pc:docMk/>
            <pc:sldMk cId="333081249" sldId="279"/>
            <ac:spMk id="10" creationId="{066DB510-D604-4523-A36F-6A69812A0BD1}"/>
          </ac:spMkLst>
        </pc:spChg>
        <pc:picChg chg="mod">
          <ac:chgData name="Hilary Weaver-Robb" userId="b287df63d2bde5d9" providerId="LiveId" clId="{6001F14C-12C0-49DB-A5CC-D714819C2D60}" dt="2018-08-26T17:04:59.311" v="13270" actId="1076"/>
          <ac:picMkLst>
            <pc:docMk/>
            <pc:sldMk cId="333081249" sldId="279"/>
            <ac:picMk id="1026" creationId="{DD3DAA5D-F842-4252-A075-805203BE6572}"/>
          </ac:picMkLst>
        </pc:picChg>
        <pc:picChg chg="mod">
          <ac:chgData name="Hilary Weaver-Robb" userId="b287df63d2bde5d9" providerId="LiveId" clId="{6001F14C-12C0-49DB-A5CC-D714819C2D60}" dt="2018-09-08T18:14:38.054" v="19602" actId="1076"/>
          <ac:picMkLst>
            <pc:docMk/>
            <pc:sldMk cId="333081249" sldId="279"/>
            <ac:picMk id="1028" creationId="{F2B4E5A9-7314-45CD-9C43-4F11B395FE8F}"/>
          </ac:picMkLst>
        </pc:picChg>
      </pc:sldChg>
      <pc:sldChg chg="modSp add modAnim modNotesTx">
        <pc:chgData name="Hilary Weaver-Robb" userId="b287df63d2bde5d9" providerId="LiveId" clId="{6001F14C-12C0-49DB-A5CC-D714819C2D60}" dt="2018-09-28T09:50:55.752" v="35543" actId="20577"/>
        <pc:sldMkLst>
          <pc:docMk/>
          <pc:sldMk cId="78865529" sldId="280"/>
        </pc:sldMkLst>
        <pc:spChg chg="mod">
          <ac:chgData name="Hilary Weaver-Robb" userId="b287df63d2bde5d9" providerId="LiveId" clId="{6001F14C-12C0-49DB-A5CC-D714819C2D60}" dt="2018-09-03T16:21:52.180" v="14312" actId="20577"/>
          <ac:spMkLst>
            <pc:docMk/>
            <pc:sldMk cId="78865529" sldId="280"/>
            <ac:spMk id="2" creationId="{E2B1357B-A26E-4A1C-BA42-552AB27599DB}"/>
          </ac:spMkLst>
        </pc:spChg>
        <pc:spChg chg="mod">
          <ac:chgData name="Hilary Weaver-Robb" userId="b287df63d2bde5d9" providerId="LiveId" clId="{6001F14C-12C0-49DB-A5CC-D714819C2D60}" dt="2018-09-03T16:28:21.641" v="14875" actId="20577"/>
          <ac:spMkLst>
            <pc:docMk/>
            <pc:sldMk cId="78865529" sldId="280"/>
            <ac:spMk id="3" creationId="{8F1E4DC6-B404-45AE-ACBD-F9A72AD2D1AE}"/>
          </ac:spMkLst>
        </pc:spChg>
        <pc:spChg chg="mod">
          <ac:chgData name="Hilary Weaver-Robb" userId="b287df63d2bde5d9" providerId="LiveId" clId="{6001F14C-12C0-49DB-A5CC-D714819C2D60}" dt="2018-09-27T20:22:08.139" v="30246" actId="403"/>
          <ac:spMkLst>
            <pc:docMk/>
            <pc:sldMk cId="78865529" sldId="280"/>
            <ac:spMk id="4" creationId="{E31E6498-F590-435E-BBAA-324B2F9C6265}"/>
          </ac:spMkLst>
        </pc:spChg>
      </pc:sldChg>
      <pc:sldChg chg="modSp add modAnim modNotesTx">
        <pc:chgData name="Hilary Weaver-Robb" userId="b287df63d2bde5d9" providerId="LiveId" clId="{6001F14C-12C0-49DB-A5CC-D714819C2D60}" dt="2018-09-27T20:22:46.363" v="30254" actId="403"/>
        <pc:sldMkLst>
          <pc:docMk/>
          <pc:sldMk cId="2345943629" sldId="281"/>
        </pc:sldMkLst>
        <pc:spChg chg="mod">
          <ac:chgData name="Hilary Weaver-Robb" userId="b287df63d2bde5d9" providerId="LiveId" clId="{6001F14C-12C0-49DB-A5CC-D714819C2D60}" dt="2018-09-03T16:31:34.932" v="15181" actId="20577"/>
          <ac:spMkLst>
            <pc:docMk/>
            <pc:sldMk cId="2345943629" sldId="281"/>
            <ac:spMk id="2" creationId="{777DEC06-090A-427D-B8D0-629D35347DB3}"/>
          </ac:spMkLst>
        </pc:spChg>
        <pc:spChg chg="mod">
          <ac:chgData name="Hilary Weaver-Robb" userId="b287df63d2bde5d9" providerId="LiveId" clId="{6001F14C-12C0-49DB-A5CC-D714819C2D60}" dt="2018-09-03T16:49:53.122" v="15699" actId="115"/>
          <ac:spMkLst>
            <pc:docMk/>
            <pc:sldMk cId="2345943629" sldId="281"/>
            <ac:spMk id="3" creationId="{4DF35E27-8325-47A7-83FB-95958EC9742D}"/>
          </ac:spMkLst>
        </pc:spChg>
        <pc:spChg chg="mod">
          <ac:chgData name="Hilary Weaver-Robb" userId="b287df63d2bde5d9" providerId="LiveId" clId="{6001F14C-12C0-49DB-A5CC-D714819C2D60}" dt="2018-09-27T20:22:46.363" v="30254" actId="403"/>
          <ac:spMkLst>
            <pc:docMk/>
            <pc:sldMk cId="2345943629" sldId="281"/>
            <ac:spMk id="4" creationId="{C3D27C52-9ED3-4886-88CF-EEE286236AF1}"/>
          </ac:spMkLst>
        </pc:spChg>
      </pc:sldChg>
      <pc:sldChg chg="addSp delSp modSp add delAnim modAnim modNotesTx">
        <pc:chgData name="Hilary Weaver-Robb" userId="b287df63d2bde5d9" providerId="LiveId" clId="{6001F14C-12C0-49DB-A5CC-D714819C2D60}" dt="2018-09-27T20:22:49.794" v="30255" actId="403"/>
        <pc:sldMkLst>
          <pc:docMk/>
          <pc:sldMk cId="813382522" sldId="282"/>
        </pc:sldMkLst>
        <pc:spChg chg="del">
          <ac:chgData name="Hilary Weaver-Robb" userId="b287df63d2bde5d9" providerId="LiveId" clId="{6001F14C-12C0-49DB-A5CC-D714819C2D60}" dt="2018-09-03T17:31:40.326" v="15814"/>
          <ac:spMkLst>
            <pc:docMk/>
            <pc:sldMk cId="813382522" sldId="282"/>
            <ac:spMk id="2" creationId="{321C1567-C7BB-4C35-BF39-F07612029DA9}"/>
          </ac:spMkLst>
        </pc:spChg>
        <pc:spChg chg="del">
          <ac:chgData name="Hilary Weaver-Robb" userId="b287df63d2bde5d9" providerId="LiveId" clId="{6001F14C-12C0-49DB-A5CC-D714819C2D60}" dt="2018-09-03T17:31:40.326" v="15814"/>
          <ac:spMkLst>
            <pc:docMk/>
            <pc:sldMk cId="813382522" sldId="282"/>
            <ac:spMk id="3" creationId="{C5E1A3A3-5C55-480A-B91E-0E74A461FB0D}"/>
          </ac:spMkLst>
        </pc:spChg>
        <pc:spChg chg="mod">
          <ac:chgData name="Hilary Weaver-Robb" userId="b287df63d2bde5d9" providerId="LiveId" clId="{6001F14C-12C0-49DB-A5CC-D714819C2D60}" dt="2018-09-27T20:22:49.794" v="30255" actId="403"/>
          <ac:spMkLst>
            <pc:docMk/>
            <pc:sldMk cId="813382522" sldId="282"/>
            <ac:spMk id="4" creationId="{0F90B10D-28ED-4D18-AA68-78BB45833807}"/>
          </ac:spMkLst>
        </pc:spChg>
        <pc:picChg chg="add mod">
          <ac:chgData name="Hilary Weaver-Robb" userId="b287df63d2bde5d9" providerId="LiveId" clId="{6001F14C-12C0-49DB-A5CC-D714819C2D60}" dt="2018-09-08T18:28:22.715" v="20258" actId="14100"/>
          <ac:picMkLst>
            <pc:docMk/>
            <pc:sldMk cId="813382522" sldId="282"/>
            <ac:picMk id="2" creationId="{38927A60-D734-4FB9-919F-A2D530ACC202}"/>
          </ac:picMkLst>
        </pc:picChg>
        <pc:picChg chg="add mod ord">
          <ac:chgData name="Hilary Weaver-Robb" userId="b287df63d2bde5d9" providerId="LiveId" clId="{6001F14C-12C0-49DB-A5CC-D714819C2D60}" dt="2018-09-08T18:28:36.056" v="20264" actId="1076"/>
          <ac:picMkLst>
            <pc:docMk/>
            <pc:sldMk cId="813382522" sldId="282"/>
            <ac:picMk id="3" creationId="{09A2EDAF-D717-47CE-B125-4C993720424D}"/>
          </ac:picMkLst>
        </pc:picChg>
        <pc:picChg chg="add del mod">
          <ac:chgData name="Hilary Weaver-Robb" userId="b287df63d2bde5d9" providerId="LiveId" clId="{6001F14C-12C0-49DB-A5CC-D714819C2D60}" dt="2018-09-03T17:32:19.972" v="15822" actId="478"/>
          <ac:picMkLst>
            <pc:docMk/>
            <pc:sldMk cId="813382522" sldId="282"/>
            <ac:picMk id="5" creationId="{3E2824FB-BFA5-4463-BC6E-3F0646AE740C}"/>
          </ac:picMkLst>
        </pc:picChg>
        <pc:picChg chg="add del mod">
          <ac:chgData name="Hilary Weaver-Robb" userId="b287df63d2bde5d9" providerId="LiveId" clId="{6001F14C-12C0-49DB-A5CC-D714819C2D60}" dt="2018-09-08T18:28:15.752" v="20254" actId="478"/>
          <ac:picMkLst>
            <pc:docMk/>
            <pc:sldMk cId="813382522" sldId="282"/>
            <ac:picMk id="6" creationId="{A20A933C-DB13-4C3A-9343-583DF2B09F7F}"/>
          </ac:picMkLst>
        </pc:picChg>
        <pc:picChg chg="add del mod">
          <ac:chgData name="Hilary Weaver-Robb" userId="b287df63d2bde5d9" providerId="LiveId" clId="{6001F14C-12C0-49DB-A5CC-D714819C2D60}" dt="2018-09-08T18:28:14.909" v="20253" actId="478"/>
          <ac:picMkLst>
            <pc:docMk/>
            <pc:sldMk cId="813382522" sldId="282"/>
            <ac:picMk id="7" creationId="{242E274B-9491-4416-9AB5-2FB10B2EB402}"/>
          </ac:picMkLst>
        </pc:picChg>
        <pc:cxnChg chg="add mod">
          <ac:chgData name="Hilary Weaver-Robb" userId="b287df63d2bde5d9" providerId="LiveId" clId="{6001F14C-12C0-49DB-A5CC-D714819C2D60}" dt="2018-09-08T18:28:34.786" v="20263" actId="1076"/>
          <ac:cxnSpMkLst>
            <pc:docMk/>
            <pc:sldMk cId="813382522" sldId="282"/>
            <ac:cxnSpMk id="8" creationId="{CCF8E941-1048-4347-AC8D-8C35F577CAF0}"/>
          </ac:cxnSpMkLst>
        </pc:cxnChg>
      </pc:sldChg>
      <pc:sldChg chg="addSp modSp add modAnim modNotesTx">
        <pc:chgData name="Hilary Weaver-Robb" userId="b287df63d2bde5d9" providerId="LiveId" clId="{6001F14C-12C0-49DB-A5CC-D714819C2D60}" dt="2018-09-27T20:22:54.177" v="30256" actId="403"/>
        <pc:sldMkLst>
          <pc:docMk/>
          <pc:sldMk cId="987545648" sldId="283"/>
        </pc:sldMkLst>
        <pc:spChg chg="mod">
          <ac:chgData name="Hilary Weaver-Robb" userId="b287df63d2bde5d9" providerId="LiveId" clId="{6001F14C-12C0-49DB-A5CC-D714819C2D60}" dt="2018-09-27T20:22:54.177" v="30256" actId="403"/>
          <ac:spMkLst>
            <pc:docMk/>
            <pc:sldMk cId="987545648" sldId="283"/>
            <ac:spMk id="2" creationId="{72B149ED-98FC-45A1-AABD-EA3FED174D8B}"/>
          </ac:spMkLst>
        </pc:spChg>
        <pc:spChg chg="add mod">
          <ac:chgData name="Hilary Weaver-Robb" userId="b287df63d2bde5d9" providerId="LiveId" clId="{6001F14C-12C0-49DB-A5CC-D714819C2D60}" dt="2018-09-03T18:19:28.894" v="16769" actId="313"/>
          <ac:spMkLst>
            <pc:docMk/>
            <pc:sldMk cId="987545648" sldId="283"/>
            <ac:spMk id="3" creationId="{2A47B5C5-96A2-4320-AD18-051895BCA024}"/>
          </ac:spMkLst>
        </pc:spChg>
        <pc:spChg chg="add mod">
          <ac:chgData name="Hilary Weaver-Robb" userId="b287df63d2bde5d9" providerId="LiveId" clId="{6001F14C-12C0-49DB-A5CC-D714819C2D60}" dt="2018-09-03T18:11:36.389" v="16756"/>
          <ac:spMkLst>
            <pc:docMk/>
            <pc:sldMk cId="987545648" sldId="283"/>
            <ac:spMk id="5" creationId="{DC8AA3EB-8A7B-4BCD-8B90-880FE2FB7DD6}"/>
          </ac:spMkLst>
        </pc:spChg>
        <pc:picChg chg="add mod">
          <ac:chgData name="Hilary Weaver-Robb" userId="b287df63d2bde5d9" providerId="LiveId" clId="{6001F14C-12C0-49DB-A5CC-D714819C2D60}" dt="2018-09-03T18:06:29.695" v="16751" actId="1076"/>
          <ac:picMkLst>
            <pc:docMk/>
            <pc:sldMk cId="987545648" sldId="283"/>
            <ac:picMk id="2050" creationId="{52DDF818-0D70-4792-A513-0B0DB739632D}"/>
          </ac:picMkLst>
        </pc:picChg>
      </pc:sldChg>
      <pc:sldChg chg="modSp add modAnim modNotesTx">
        <pc:chgData name="Hilary Weaver-Robb" userId="b287df63d2bde5d9" providerId="LiveId" clId="{6001F14C-12C0-49DB-A5CC-D714819C2D60}" dt="2018-09-27T20:22:58.739" v="30257" actId="403"/>
        <pc:sldMkLst>
          <pc:docMk/>
          <pc:sldMk cId="2514137589" sldId="284"/>
        </pc:sldMkLst>
        <pc:spChg chg="mod">
          <ac:chgData name="Hilary Weaver-Robb" userId="b287df63d2bde5d9" providerId="LiveId" clId="{6001F14C-12C0-49DB-A5CC-D714819C2D60}" dt="2018-09-03T18:56:01.578" v="17039" actId="20577"/>
          <ac:spMkLst>
            <pc:docMk/>
            <pc:sldMk cId="2514137589" sldId="284"/>
            <ac:spMk id="2" creationId="{30706B4E-54D8-4AED-A56C-2ADE6E7EE490}"/>
          </ac:spMkLst>
        </pc:spChg>
        <pc:spChg chg="mod">
          <ac:chgData name="Hilary Weaver-Robb" userId="b287df63d2bde5d9" providerId="LiveId" clId="{6001F14C-12C0-49DB-A5CC-D714819C2D60}" dt="2018-09-03T19:09:49.382" v="17967" actId="20577"/>
          <ac:spMkLst>
            <pc:docMk/>
            <pc:sldMk cId="2514137589" sldId="284"/>
            <ac:spMk id="3" creationId="{82A535CC-6D8E-4B6A-BFD5-E6DBB605A3EC}"/>
          </ac:spMkLst>
        </pc:spChg>
        <pc:spChg chg="mod">
          <ac:chgData name="Hilary Weaver-Robb" userId="b287df63d2bde5d9" providerId="LiveId" clId="{6001F14C-12C0-49DB-A5CC-D714819C2D60}" dt="2018-09-27T20:22:58.739" v="30257" actId="403"/>
          <ac:spMkLst>
            <pc:docMk/>
            <pc:sldMk cId="2514137589" sldId="284"/>
            <ac:spMk id="4" creationId="{6EA37E23-DFAA-47F1-BA3C-7D040A9657EB}"/>
          </ac:spMkLst>
        </pc:spChg>
      </pc:sldChg>
      <pc:sldChg chg="addSp delSp modSp add delAnim modAnim modNotesTx">
        <pc:chgData name="Hilary Weaver-Robb" userId="b287df63d2bde5d9" providerId="LiveId" clId="{6001F14C-12C0-49DB-A5CC-D714819C2D60}" dt="2018-09-27T21:28:53.366" v="31105" actId="20577"/>
        <pc:sldMkLst>
          <pc:docMk/>
          <pc:sldMk cId="569060429" sldId="285"/>
        </pc:sldMkLst>
        <pc:spChg chg="mod">
          <ac:chgData name="Hilary Weaver-Robb" userId="b287df63d2bde5d9" providerId="LiveId" clId="{6001F14C-12C0-49DB-A5CC-D714819C2D60}" dt="2018-09-27T20:23:04.997" v="30258" actId="403"/>
          <ac:spMkLst>
            <pc:docMk/>
            <pc:sldMk cId="569060429" sldId="285"/>
            <ac:spMk id="2" creationId="{BF6E755E-244C-4296-9624-7FADA4FF6473}"/>
          </ac:spMkLst>
        </pc:spChg>
        <pc:picChg chg="add del mod">
          <ac:chgData name="Hilary Weaver-Robb" userId="b287df63d2bde5d9" providerId="LiveId" clId="{6001F14C-12C0-49DB-A5CC-D714819C2D60}" dt="2018-09-08T18:09:28.865" v="19596" actId="478"/>
          <ac:picMkLst>
            <pc:docMk/>
            <pc:sldMk cId="569060429" sldId="285"/>
            <ac:picMk id="3" creationId="{5ADD754F-C261-4CAA-8408-4CB38A528780}"/>
          </ac:picMkLst>
        </pc:picChg>
        <pc:picChg chg="add del mod">
          <ac:chgData name="Hilary Weaver-Robb" userId="b287df63d2bde5d9" providerId="LiveId" clId="{6001F14C-12C0-49DB-A5CC-D714819C2D60}" dt="2018-09-08T18:09:30.926" v="19597" actId="478"/>
          <ac:picMkLst>
            <pc:docMk/>
            <pc:sldMk cId="569060429" sldId="285"/>
            <ac:picMk id="4" creationId="{A5A47E8B-C8A6-4829-8B95-A6E647414D0D}"/>
          </ac:picMkLst>
        </pc:picChg>
        <pc:picChg chg="add mod ord">
          <ac:chgData name="Hilary Weaver-Robb" userId="b287df63d2bde5d9" providerId="LiveId" clId="{6001F14C-12C0-49DB-A5CC-D714819C2D60}" dt="2018-09-08T18:19:09.584" v="19721" actId="1076"/>
          <ac:picMkLst>
            <pc:docMk/>
            <pc:sldMk cId="569060429" sldId="285"/>
            <ac:picMk id="6" creationId="{F383B3A3-A625-4315-AE24-68ED341FCA92}"/>
          </ac:picMkLst>
        </pc:picChg>
        <pc:picChg chg="add del mod">
          <ac:chgData name="Hilary Weaver-Robb" userId="b287df63d2bde5d9" providerId="LiveId" clId="{6001F14C-12C0-49DB-A5CC-D714819C2D60}" dt="2018-09-08T18:09:31.812" v="19598" actId="478"/>
          <ac:picMkLst>
            <pc:docMk/>
            <pc:sldMk cId="569060429" sldId="285"/>
            <ac:picMk id="7" creationId="{F26B5F92-966F-4165-B2FB-6E1284CEB300}"/>
          </ac:picMkLst>
        </pc:picChg>
        <pc:picChg chg="add mod">
          <ac:chgData name="Hilary Weaver-Robb" userId="b287df63d2bde5d9" providerId="LiveId" clId="{6001F14C-12C0-49DB-A5CC-D714819C2D60}" dt="2018-09-08T18:16:56.695" v="19604" actId="1076"/>
          <ac:picMkLst>
            <pc:docMk/>
            <pc:sldMk cId="569060429" sldId="285"/>
            <ac:picMk id="9" creationId="{A40EB081-35D2-4A09-BDAB-C13D7A1C7CA3}"/>
          </ac:picMkLst>
        </pc:picChg>
        <pc:cxnChg chg="add del mod">
          <ac:chgData name="Hilary Weaver-Robb" userId="b287df63d2bde5d9" providerId="LiveId" clId="{6001F14C-12C0-49DB-A5CC-D714819C2D60}" dt="2018-09-03T19:31:32.204" v="19102" actId="478"/>
          <ac:cxnSpMkLst>
            <pc:docMk/>
            <pc:sldMk cId="569060429" sldId="285"/>
            <ac:cxnSpMk id="5" creationId="{93A42E22-C85C-4EBC-8904-0865A9F56BFE}"/>
          </ac:cxnSpMkLst>
        </pc:cxnChg>
        <pc:cxnChg chg="add mod">
          <ac:chgData name="Hilary Weaver-Robb" userId="b287df63d2bde5d9" providerId="LiveId" clId="{6001F14C-12C0-49DB-A5CC-D714819C2D60}" dt="2018-09-08T18:18:29" v="19711" actId="1076"/>
          <ac:cxnSpMkLst>
            <pc:docMk/>
            <pc:sldMk cId="569060429" sldId="285"/>
            <ac:cxnSpMk id="10" creationId="{FDD0132C-9E3E-45FF-A1AE-8426E27EFAC4}"/>
          </ac:cxnSpMkLst>
        </pc:cxnChg>
        <pc:cxnChg chg="add mod">
          <ac:chgData name="Hilary Weaver-Robb" userId="b287df63d2bde5d9" providerId="LiveId" clId="{6001F14C-12C0-49DB-A5CC-D714819C2D60}" dt="2018-09-08T18:22:47.177" v="20246" actId="1076"/>
          <ac:cxnSpMkLst>
            <pc:docMk/>
            <pc:sldMk cId="569060429" sldId="285"/>
            <ac:cxnSpMk id="13" creationId="{97CCDC68-80F6-4F16-B22A-1711B6828615}"/>
          </ac:cxnSpMkLst>
        </pc:cxnChg>
      </pc:sldChg>
      <pc:sldChg chg="addSp modSp add modAnim modNotesTx">
        <pc:chgData name="Hilary Weaver-Robb" userId="b287df63d2bde5d9" providerId="LiveId" clId="{6001F14C-12C0-49DB-A5CC-D714819C2D60}" dt="2018-09-27T21:27:34.772" v="30971" actId="20577"/>
        <pc:sldMkLst>
          <pc:docMk/>
          <pc:sldMk cId="1047527015" sldId="286"/>
        </pc:sldMkLst>
        <pc:spChg chg="mod">
          <ac:chgData name="Hilary Weaver-Robb" userId="b287df63d2bde5d9" providerId="LiveId" clId="{6001F14C-12C0-49DB-A5CC-D714819C2D60}" dt="2018-09-27T20:23:08.734" v="30259" actId="403"/>
          <ac:spMkLst>
            <pc:docMk/>
            <pc:sldMk cId="1047527015" sldId="286"/>
            <ac:spMk id="2" creationId="{BEFDF755-5E44-427B-8D1C-FCDAC775A219}"/>
          </ac:spMkLst>
        </pc:spChg>
        <pc:picChg chg="add mod ord">
          <ac:chgData name="Hilary Weaver-Robb" userId="b287df63d2bde5d9" providerId="LiveId" clId="{6001F14C-12C0-49DB-A5CC-D714819C2D60}" dt="2018-09-09T18:57:04.106" v="28032" actId="1076"/>
          <ac:picMkLst>
            <pc:docMk/>
            <pc:sldMk cId="1047527015" sldId="286"/>
            <ac:picMk id="4" creationId="{B6797ACD-F6AF-4DBA-B4CB-0EB44341E97A}"/>
          </ac:picMkLst>
        </pc:picChg>
        <pc:picChg chg="add mod">
          <ac:chgData name="Hilary Weaver-Robb" userId="b287df63d2bde5d9" providerId="LiveId" clId="{6001F14C-12C0-49DB-A5CC-D714819C2D60}" dt="2018-09-08T18:32:55.097" v="20656" actId="1076"/>
          <ac:picMkLst>
            <pc:docMk/>
            <pc:sldMk cId="1047527015" sldId="286"/>
            <ac:picMk id="6" creationId="{D7453D3E-E0F3-4BDC-A50C-6E5147086DC5}"/>
          </ac:picMkLst>
        </pc:picChg>
        <pc:cxnChg chg="add mod">
          <ac:chgData name="Hilary Weaver-Robb" userId="b287df63d2bde5d9" providerId="LiveId" clId="{6001F14C-12C0-49DB-A5CC-D714819C2D60}" dt="2018-09-09T18:56:40.027" v="28026" actId="1076"/>
          <ac:cxnSpMkLst>
            <pc:docMk/>
            <pc:sldMk cId="1047527015" sldId="286"/>
            <ac:cxnSpMk id="7" creationId="{CE8A474F-7513-4BE8-A5B8-B5B9B9A09418}"/>
          </ac:cxnSpMkLst>
        </pc:cxnChg>
      </pc:sldChg>
      <pc:sldChg chg="modSp add ord modAnim modNotesTx">
        <pc:chgData name="Hilary Weaver-Robb" userId="b287df63d2bde5d9" providerId="LiveId" clId="{6001F14C-12C0-49DB-A5CC-D714819C2D60}" dt="2018-09-27T20:23:12.372" v="30260" actId="403"/>
        <pc:sldMkLst>
          <pc:docMk/>
          <pc:sldMk cId="1763838823" sldId="287"/>
        </pc:sldMkLst>
        <pc:spChg chg="mod">
          <ac:chgData name="Hilary Weaver-Robb" userId="b287df63d2bde5d9" providerId="LiveId" clId="{6001F14C-12C0-49DB-A5CC-D714819C2D60}" dt="2018-09-08T18:35:10.437" v="21075" actId="20577"/>
          <ac:spMkLst>
            <pc:docMk/>
            <pc:sldMk cId="1763838823" sldId="287"/>
            <ac:spMk id="2" creationId="{E2B1357B-A26E-4A1C-BA42-552AB27599DB}"/>
          </ac:spMkLst>
        </pc:spChg>
        <pc:spChg chg="mod">
          <ac:chgData name="Hilary Weaver-Robb" userId="b287df63d2bde5d9" providerId="LiveId" clId="{6001F14C-12C0-49DB-A5CC-D714819C2D60}" dt="2018-09-08T18:36:31.313" v="21174" actId="20577"/>
          <ac:spMkLst>
            <pc:docMk/>
            <pc:sldMk cId="1763838823" sldId="287"/>
            <ac:spMk id="3" creationId="{8F1E4DC6-B404-45AE-ACBD-F9A72AD2D1AE}"/>
          </ac:spMkLst>
        </pc:spChg>
        <pc:spChg chg="mod">
          <ac:chgData name="Hilary Weaver-Robb" userId="b287df63d2bde5d9" providerId="LiveId" clId="{6001F14C-12C0-49DB-A5CC-D714819C2D60}" dt="2018-09-27T20:23:12.372" v="30260" actId="403"/>
          <ac:spMkLst>
            <pc:docMk/>
            <pc:sldMk cId="1763838823" sldId="287"/>
            <ac:spMk id="4" creationId="{E31E6498-F590-435E-BBAA-324B2F9C6265}"/>
          </ac:spMkLst>
        </pc:spChg>
      </pc:sldChg>
      <pc:sldChg chg="addSp delSp modSp">
        <pc:chgData name="Hilary Weaver-Robb" userId="b287df63d2bde5d9" providerId="LiveId" clId="{6001F14C-12C0-49DB-A5CC-D714819C2D60}" dt="2018-09-27T20:20:42.351" v="30226" actId="403"/>
        <pc:sldMkLst>
          <pc:docMk/>
          <pc:sldMk cId="2995241615" sldId="288"/>
        </pc:sldMkLst>
        <pc:spChg chg="mod">
          <ac:chgData name="Hilary Weaver-Robb" userId="b287df63d2bde5d9" providerId="LiveId" clId="{6001F14C-12C0-49DB-A5CC-D714819C2D60}" dt="2018-09-08T18:42:09.547" v="21847" actId="20577"/>
          <ac:spMkLst>
            <pc:docMk/>
            <pc:sldMk cId="2995241615" sldId="288"/>
            <ac:spMk id="2" creationId="{00000000-0000-0000-0000-000000000000}"/>
          </ac:spMkLst>
        </pc:spChg>
        <pc:spChg chg="del">
          <ac:chgData name="Hilary Weaver-Robb" userId="b287df63d2bde5d9" providerId="LiveId" clId="{6001F14C-12C0-49DB-A5CC-D714819C2D60}" dt="2018-09-08T18:40:58.155" v="21815" actId="478"/>
          <ac:spMkLst>
            <pc:docMk/>
            <pc:sldMk cId="2995241615" sldId="288"/>
            <ac:spMk id="7" creationId="{00000000-0000-0000-0000-000000000000}"/>
          </ac:spMkLst>
        </pc:spChg>
        <pc:spChg chg="add mod">
          <ac:chgData name="Hilary Weaver-Robb" userId="b287df63d2bde5d9" providerId="LiveId" clId="{6001F14C-12C0-49DB-A5CC-D714819C2D60}" dt="2018-09-27T20:20:42.351" v="30226" actId="403"/>
          <ac:spMkLst>
            <pc:docMk/>
            <pc:sldMk cId="2995241615" sldId="288"/>
            <ac:spMk id="8" creationId="{3A5C8DA1-32FD-41F0-867A-AF5E1C3EF01B}"/>
          </ac:spMkLst>
        </pc:spChg>
      </pc:sldChg>
      <pc:sldChg chg="modSp add ord modAnim modNotesTx">
        <pc:chgData name="Hilary Weaver-Robb" userId="b287df63d2bde5d9" providerId="LiveId" clId="{6001F14C-12C0-49DB-A5CC-D714819C2D60}" dt="2018-09-27T20:22:42.193" v="30253" actId="403"/>
        <pc:sldMkLst>
          <pc:docMk/>
          <pc:sldMk cId="1730037754" sldId="289"/>
        </pc:sldMkLst>
        <pc:spChg chg="mod">
          <ac:chgData name="Hilary Weaver-Robb" userId="b287df63d2bde5d9" providerId="LiveId" clId="{6001F14C-12C0-49DB-A5CC-D714819C2D60}" dt="2018-09-08T19:45:08.286" v="21908" actId="20577"/>
          <ac:spMkLst>
            <pc:docMk/>
            <pc:sldMk cId="1730037754" sldId="289"/>
            <ac:spMk id="2" creationId="{E2B1357B-A26E-4A1C-BA42-552AB27599DB}"/>
          </ac:spMkLst>
        </pc:spChg>
        <pc:spChg chg="mod">
          <ac:chgData name="Hilary Weaver-Robb" userId="b287df63d2bde5d9" providerId="LiveId" clId="{6001F14C-12C0-49DB-A5CC-D714819C2D60}" dt="2018-09-09T18:56:02.857" v="28021" actId="20577"/>
          <ac:spMkLst>
            <pc:docMk/>
            <pc:sldMk cId="1730037754" sldId="289"/>
            <ac:spMk id="3" creationId="{8F1E4DC6-B404-45AE-ACBD-F9A72AD2D1AE}"/>
          </ac:spMkLst>
        </pc:spChg>
        <pc:spChg chg="mod">
          <ac:chgData name="Hilary Weaver-Robb" userId="b287df63d2bde5d9" providerId="LiveId" clId="{6001F14C-12C0-49DB-A5CC-D714819C2D60}" dt="2018-09-27T20:22:42.193" v="30253" actId="403"/>
          <ac:spMkLst>
            <pc:docMk/>
            <pc:sldMk cId="1730037754" sldId="289"/>
            <ac:spMk id="4" creationId="{E31E6498-F590-435E-BBAA-324B2F9C6265}"/>
          </ac:spMkLst>
        </pc:spChg>
      </pc:sldChg>
      <pc:sldChg chg="modSp add">
        <pc:chgData name="Hilary Weaver-Robb" userId="b287df63d2bde5d9" providerId="LiveId" clId="{6001F14C-12C0-49DB-A5CC-D714819C2D60}" dt="2018-09-27T20:23:17.643" v="30261" actId="403"/>
        <pc:sldMkLst>
          <pc:docMk/>
          <pc:sldMk cId="294663833" sldId="290"/>
        </pc:sldMkLst>
        <pc:spChg chg="mod">
          <ac:chgData name="Hilary Weaver-Robb" userId="b287df63d2bde5d9" providerId="LiveId" clId="{6001F14C-12C0-49DB-A5CC-D714819C2D60}" dt="2018-09-08T21:29:24.154" v="23904" actId="20577"/>
          <ac:spMkLst>
            <pc:docMk/>
            <pc:sldMk cId="294663833" sldId="290"/>
            <ac:spMk id="2" creationId="{518BB889-C244-4EC4-AD20-C234D5D1F1E5}"/>
          </ac:spMkLst>
        </pc:spChg>
        <pc:spChg chg="mod">
          <ac:chgData name="Hilary Weaver-Robb" userId="b287df63d2bde5d9" providerId="LiveId" clId="{6001F14C-12C0-49DB-A5CC-D714819C2D60}" dt="2018-09-27T20:23:17.643" v="30261" actId="403"/>
          <ac:spMkLst>
            <pc:docMk/>
            <pc:sldMk cId="294663833" sldId="290"/>
            <ac:spMk id="4" creationId="{C6D22758-DE1D-413E-B78E-B4BA379AF743}"/>
          </ac:spMkLst>
        </pc:spChg>
      </pc:sldChg>
      <pc:sldChg chg="modSp add modAnim modNotesTx">
        <pc:chgData name="Hilary Weaver-Robb" userId="b287df63d2bde5d9" providerId="LiveId" clId="{6001F14C-12C0-49DB-A5CC-D714819C2D60}" dt="2018-09-27T20:23:21.057" v="30262" actId="403"/>
        <pc:sldMkLst>
          <pc:docMk/>
          <pc:sldMk cId="875057448" sldId="291"/>
        </pc:sldMkLst>
        <pc:spChg chg="mod">
          <ac:chgData name="Hilary Weaver-Robb" userId="b287df63d2bde5d9" providerId="LiveId" clId="{6001F14C-12C0-49DB-A5CC-D714819C2D60}" dt="2018-09-08T21:59:10.925" v="24029" actId="20577"/>
          <ac:spMkLst>
            <pc:docMk/>
            <pc:sldMk cId="875057448" sldId="291"/>
            <ac:spMk id="2" creationId="{22B39F37-0C1C-46F2-8BDF-E632249629F1}"/>
          </ac:spMkLst>
        </pc:spChg>
        <pc:spChg chg="mod">
          <ac:chgData name="Hilary Weaver-Robb" userId="b287df63d2bde5d9" providerId="LiveId" clId="{6001F14C-12C0-49DB-A5CC-D714819C2D60}" dt="2018-09-08T22:08:31.426" v="24280" actId="20577"/>
          <ac:spMkLst>
            <pc:docMk/>
            <pc:sldMk cId="875057448" sldId="291"/>
            <ac:spMk id="3" creationId="{4D85FE17-84D1-4A1F-B070-7D0BFED0399E}"/>
          </ac:spMkLst>
        </pc:spChg>
        <pc:spChg chg="mod">
          <ac:chgData name="Hilary Weaver-Robb" userId="b287df63d2bde5d9" providerId="LiveId" clId="{6001F14C-12C0-49DB-A5CC-D714819C2D60}" dt="2018-09-27T20:23:21.057" v="30262" actId="403"/>
          <ac:spMkLst>
            <pc:docMk/>
            <pc:sldMk cId="875057448" sldId="291"/>
            <ac:spMk id="4" creationId="{A3007DDB-7C57-4E8F-BD74-DD513ADCBF62}"/>
          </ac:spMkLst>
        </pc:spChg>
      </pc:sldChg>
      <pc:sldChg chg="addSp modSp add modAnim modNotesTx">
        <pc:chgData name="Hilary Weaver-Robb" userId="b287df63d2bde5d9" providerId="LiveId" clId="{6001F14C-12C0-49DB-A5CC-D714819C2D60}" dt="2018-09-28T09:59:22.548" v="35598" actId="20577"/>
        <pc:sldMkLst>
          <pc:docMk/>
          <pc:sldMk cId="18405885" sldId="292"/>
        </pc:sldMkLst>
        <pc:spChg chg="mod">
          <ac:chgData name="Hilary Weaver-Robb" userId="b287df63d2bde5d9" providerId="LiveId" clId="{6001F14C-12C0-49DB-A5CC-D714819C2D60}" dt="2018-09-27T20:23:30.721" v="30264" actId="403"/>
          <ac:spMkLst>
            <pc:docMk/>
            <pc:sldMk cId="18405885" sldId="292"/>
            <ac:spMk id="2" creationId="{8BE88161-6725-4BF2-98C0-BC5611541265}"/>
          </ac:spMkLst>
        </pc:spChg>
        <pc:picChg chg="add mod">
          <ac:chgData name="Hilary Weaver-Robb" userId="b287df63d2bde5d9" providerId="LiveId" clId="{6001F14C-12C0-49DB-A5CC-D714819C2D60}" dt="2018-09-08T22:10:20.391" v="24292" actId="1076"/>
          <ac:picMkLst>
            <pc:docMk/>
            <pc:sldMk cId="18405885" sldId="292"/>
            <ac:picMk id="3" creationId="{71311340-4155-4AA6-B553-617136EA2CA8}"/>
          </ac:picMkLst>
        </pc:picChg>
        <pc:picChg chg="add mod">
          <ac:chgData name="Hilary Weaver-Robb" userId="b287df63d2bde5d9" providerId="LiveId" clId="{6001F14C-12C0-49DB-A5CC-D714819C2D60}" dt="2018-09-27T20:23:34.812" v="30265" actId="1076"/>
          <ac:picMkLst>
            <pc:docMk/>
            <pc:sldMk cId="18405885" sldId="292"/>
            <ac:picMk id="5" creationId="{FC7B6B48-F110-4C4E-BDC0-EE431CAF5D41}"/>
          </ac:picMkLst>
        </pc:picChg>
        <pc:picChg chg="add mod">
          <ac:chgData name="Hilary Weaver-Robb" userId="b287df63d2bde5d9" providerId="LiveId" clId="{6001F14C-12C0-49DB-A5CC-D714819C2D60}" dt="2018-09-08T22:14:22.520" v="24628" actId="1076"/>
          <ac:picMkLst>
            <pc:docMk/>
            <pc:sldMk cId="18405885" sldId="292"/>
            <ac:picMk id="7" creationId="{1D2B01F0-EDE5-480E-80A7-D5B9C9FEF89C}"/>
          </ac:picMkLst>
        </pc:picChg>
        <pc:cxnChg chg="add mod">
          <ac:chgData name="Hilary Weaver-Robb" userId="b287df63d2bde5d9" providerId="LiveId" clId="{6001F14C-12C0-49DB-A5CC-D714819C2D60}" dt="2018-09-08T22:10:24.793" v="24293" actId="1076"/>
          <ac:cxnSpMkLst>
            <pc:docMk/>
            <pc:sldMk cId="18405885" sldId="292"/>
            <ac:cxnSpMk id="4" creationId="{9CED367B-7EC2-483B-9348-87E9070386E0}"/>
          </ac:cxnSpMkLst>
        </pc:cxnChg>
        <pc:cxnChg chg="add mod">
          <ac:chgData name="Hilary Weaver-Robb" userId="b287df63d2bde5d9" providerId="LiveId" clId="{6001F14C-12C0-49DB-A5CC-D714819C2D60}" dt="2018-09-08T22:13:45.214" v="24624" actId="1076"/>
          <ac:cxnSpMkLst>
            <pc:docMk/>
            <pc:sldMk cId="18405885" sldId="292"/>
            <ac:cxnSpMk id="6" creationId="{A66D08FD-7CFD-4814-9031-AFE943B3AABB}"/>
          </ac:cxnSpMkLst>
        </pc:cxnChg>
        <pc:cxnChg chg="add mod">
          <ac:chgData name="Hilary Weaver-Robb" userId="b287df63d2bde5d9" providerId="LiveId" clId="{6001F14C-12C0-49DB-A5CC-D714819C2D60}" dt="2018-09-08T22:14:41.126" v="24633" actId="1076"/>
          <ac:cxnSpMkLst>
            <pc:docMk/>
            <pc:sldMk cId="18405885" sldId="292"/>
            <ac:cxnSpMk id="8" creationId="{1ABE9111-9EA9-4406-807B-77D7B31EC127}"/>
          </ac:cxnSpMkLst>
        </pc:cxnChg>
      </pc:sldChg>
      <pc:sldChg chg="addSp delSp modSp add delAnim modAnim modNotesTx">
        <pc:chgData name="Hilary Weaver-Robb" userId="b287df63d2bde5d9" providerId="LiveId" clId="{6001F14C-12C0-49DB-A5CC-D714819C2D60}" dt="2018-09-27T20:23:43.682" v="30267" actId="403"/>
        <pc:sldMkLst>
          <pc:docMk/>
          <pc:sldMk cId="1451974577" sldId="293"/>
        </pc:sldMkLst>
        <pc:spChg chg="del mod">
          <ac:chgData name="Hilary Weaver-Robb" userId="b287df63d2bde5d9" providerId="LiveId" clId="{6001F14C-12C0-49DB-A5CC-D714819C2D60}" dt="2018-09-09T16:27:57.080" v="25328" actId="478"/>
          <ac:spMkLst>
            <pc:docMk/>
            <pc:sldMk cId="1451974577" sldId="293"/>
            <ac:spMk id="2" creationId="{245B790A-9A7A-481B-AE37-2A01A342B64E}"/>
          </ac:spMkLst>
        </pc:spChg>
        <pc:spChg chg="mod">
          <ac:chgData name="Hilary Weaver-Robb" userId="b287df63d2bde5d9" providerId="LiveId" clId="{6001F14C-12C0-49DB-A5CC-D714819C2D60}" dt="2018-09-27T20:23:43.682" v="30267" actId="403"/>
          <ac:spMkLst>
            <pc:docMk/>
            <pc:sldMk cId="1451974577" sldId="293"/>
            <ac:spMk id="3" creationId="{996BC969-1214-4007-8D80-3B987D375DC3}"/>
          </ac:spMkLst>
        </pc:spChg>
        <pc:picChg chg="add del mod">
          <ac:chgData name="Hilary Weaver-Robb" userId="b287df63d2bde5d9" providerId="LiveId" clId="{6001F14C-12C0-49DB-A5CC-D714819C2D60}" dt="2018-09-09T16:18:33.802" v="25216" actId="478"/>
          <ac:picMkLst>
            <pc:docMk/>
            <pc:sldMk cId="1451974577" sldId="293"/>
            <ac:picMk id="4" creationId="{0FCF086B-64E3-4EC8-A5F0-3B93DCBC275B}"/>
          </ac:picMkLst>
        </pc:picChg>
        <pc:picChg chg="add mod">
          <ac:chgData name="Hilary Weaver-Robb" userId="b287df63d2bde5d9" providerId="LiveId" clId="{6001F14C-12C0-49DB-A5CC-D714819C2D60}" dt="2018-09-09T16:28:01.827" v="25330" actId="14100"/>
          <ac:picMkLst>
            <pc:docMk/>
            <pc:sldMk cId="1451974577" sldId="293"/>
            <ac:picMk id="5" creationId="{69921E46-922E-4A43-B207-403A49EAD5AD}"/>
          </ac:picMkLst>
        </pc:picChg>
      </pc:sldChg>
      <pc:sldChg chg="addSp delSp modSp add ord modAnim modNotesTx">
        <pc:chgData name="Hilary Weaver-Robb" userId="b287df63d2bde5d9" providerId="LiveId" clId="{6001F14C-12C0-49DB-A5CC-D714819C2D60}" dt="2018-09-27T20:23:39.653" v="30266" actId="403"/>
        <pc:sldMkLst>
          <pc:docMk/>
          <pc:sldMk cId="1572536105" sldId="294"/>
        </pc:sldMkLst>
        <pc:spChg chg="del">
          <ac:chgData name="Hilary Weaver-Robb" userId="b287df63d2bde5d9" providerId="LiveId" clId="{6001F14C-12C0-49DB-A5CC-D714819C2D60}" dt="2018-09-09T16:27:31.180" v="25321"/>
          <ac:spMkLst>
            <pc:docMk/>
            <pc:sldMk cId="1572536105" sldId="294"/>
            <ac:spMk id="2" creationId="{8BD57551-00E5-47C9-AD88-AF233B1D8B12}"/>
          </ac:spMkLst>
        </pc:spChg>
        <pc:spChg chg="mod">
          <ac:chgData name="Hilary Weaver-Robb" userId="b287df63d2bde5d9" providerId="LiveId" clId="{6001F14C-12C0-49DB-A5CC-D714819C2D60}" dt="2018-09-27T20:23:39.653" v="30266" actId="403"/>
          <ac:spMkLst>
            <pc:docMk/>
            <pc:sldMk cId="1572536105" sldId="294"/>
            <ac:spMk id="3" creationId="{1EAA3745-30FD-4AE0-A526-2F48FEE26AB5}"/>
          </ac:spMkLst>
        </pc:spChg>
        <pc:picChg chg="add mod">
          <ac:chgData name="Hilary Weaver-Robb" userId="b287df63d2bde5d9" providerId="LiveId" clId="{6001F14C-12C0-49DB-A5CC-D714819C2D60}" dt="2018-09-09T16:29:07.693" v="25433" actId="1076"/>
          <ac:picMkLst>
            <pc:docMk/>
            <pc:sldMk cId="1572536105" sldId="294"/>
            <ac:picMk id="4" creationId="{8C1C5C8C-CEB5-4E91-A4DD-FA8ACDBAB514}"/>
          </ac:picMkLst>
        </pc:picChg>
      </pc:sldChg>
      <pc:sldChg chg="addSp delSp modSp add modNotesTx">
        <pc:chgData name="Hilary Weaver-Robb" userId="b287df63d2bde5d9" providerId="LiveId" clId="{6001F14C-12C0-49DB-A5CC-D714819C2D60}" dt="2018-09-27T20:23:54.033" v="30269" actId="403"/>
        <pc:sldMkLst>
          <pc:docMk/>
          <pc:sldMk cId="1213843093" sldId="295"/>
        </pc:sldMkLst>
        <pc:spChg chg="del">
          <ac:chgData name="Hilary Weaver-Robb" userId="b287df63d2bde5d9" providerId="LiveId" clId="{6001F14C-12C0-49DB-A5CC-D714819C2D60}" dt="2018-09-09T16:38:02.938" v="25884"/>
          <ac:spMkLst>
            <pc:docMk/>
            <pc:sldMk cId="1213843093" sldId="295"/>
            <ac:spMk id="2" creationId="{606783A6-B05B-43CB-826B-44CD1E8DD178}"/>
          </ac:spMkLst>
        </pc:spChg>
        <pc:spChg chg="del">
          <ac:chgData name="Hilary Weaver-Robb" userId="b287df63d2bde5d9" providerId="LiveId" clId="{6001F14C-12C0-49DB-A5CC-D714819C2D60}" dt="2018-09-09T16:38:02.938" v="25884"/>
          <ac:spMkLst>
            <pc:docMk/>
            <pc:sldMk cId="1213843093" sldId="295"/>
            <ac:spMk id="3" creationId="{A81FE762-076A-4807-8FC5-5E9D45997725}"/>
          </ac:spMkLst>
        </pc:spChg>
        <pc:spChg chg="mod">
          <ac:chgData name="Hilary Weaver-Robb" userId="b287df63d2bde5d9" providerId="LiveId" clId="{6001F14C-12C0-49DB-A5CC-D714819C2D60}" dt="2018-09-27T20:23:54.033" v="30269" actId="403"/>
          <ac:spMkLst>
            <pc:docMk/>
            <pc:sldMk cId="1213843093" sldId="295"/>
            <ac:spMk id="4" creationId="{6D98816B-AD1B-4169-86C1-585429BDA015}"/>
          </ac:spMkLst>
        </pc:spChg>
        <pc:spChg chg="add mod">
          <ac:chgData name="Hilary Weaver-Robb" userId="b287df63d2bde5d9" providerId="LiveId" clId="{6001F14C-12C0-49DB-A5CC-D714819C2D60}" dt="2018-09-09T16:38:55.359" v="25907" actId="20577"/>
          <ac:spMkLst>
            <pc:docMk/>
            <pc:sldMk cId="1213843093" sldId="295"/>
            <ac:spMk id="5" creationId="{DED4D4C2-5821-47EB-A2BA-A242A7288B34}"/>
          </ac:spMkLst>
        </pc:spChg>
        <pc:spChg chg="add mod">
          <ac:chgData name="Hilary Weaver-Robb" userId="b287df63d2bde5d9" providerId="LiveId" clId="{6001F14C-12C0-49DB-A5CC-D714819C2D60}" dt="2018-09-09T16:40:14.426" v="25938" actId="20577"/>
          <ac:spMkLst>
            <pc:docMk/>
            <pc:sldMk cId="1213843093" sldId="295"/>
            <ac:spMk id="6" creationId="{FF59D312-E243-4B6C-993C-CCF5571F795E}"/>
          </ac:spMkLst>
        </pc:spChg>
      </pc:sldChg>
      <pc:sldChg chg="modSp add">
        <pc:chgData name="Hilary Weaver-Robb" userId="b287df63d2bde5d9" providerId="LiveId" clId="{6001F14C-12C0-49DB-A5CC-D714819C2D60}" dt="2018-09-27T20:24:09.585" v="30273" actId="403"/>
        <pc:sldMkLst>
          <pc:docMk/>
          <pc:sldMk cId="869388193" sldId="296"/>
        </pc:sldMkLst>
        <pc:spChg chg="mod">
          <ac:chgData name="Hilary Weaver-Robb" userId="b287df63d2bde5d9" providerId="LiveId" clId="{6001F14C-12C0-49DB-A5CC-D714819C2D60}" dt="2018-09-09T16:47:14.616" v="26242" actId="20577"/>
          <ac:spMkLst>
            <pc:docMk/>
            <pc:sldMk cId="869388193" sldId="296"/>
            <ac:spMk id="2" creationId="{42BE3F99-C9C7-4817-A66F-0C670A7EA708}"/>
          </ac:spMkLst>
        </pc:spChg>
        <pc:spChg chg="mod">
          <ac:chgData name="Hilary Weaver-Robb" userId="b287df63d2bde5d9" providerId="LiveId" clId="{6001F14C-12C0-49DB-A5CC-D714819C2D60}" dt="2018-09-27T20:24:09.585" v="30273" actId="403"/>
          <ac:spMkLst>
            <pc:docMk/>
            <pc:sldMk cId="869388193" sldId="296"/>
            <ac:spMk id="4" creationId="{7EE4DD60-DBCC-4670-AD56-1C888D087B5F}"/>
          </ac:spMkLst>
        </pc:spChg>
      </pc:sldChg>
      <pc:sldChg chg="addSp modSp add modAnim modNotesTx">
        <pc:chgData name="Hilary Weaver-Robb" userId="b287df63d2bde5d9" providerId="LiveId" clId="{6001F14C-12C0-49DB-A5CC-D714819C2D60}" dt="2018-09-27T21:08:06.814" v="30276" actId="1076"/>
        <pc:sldMkLst>
          <pc:docMk/>
          <pc:sldMk cId="3707763544" sldId="297"/>
        </pc:sldMkLst>
        <pc:spChg chg="mod">
          <ac:chgData name="Hilary Weaver-Robb" userId="b287df63d2bde5d9" providerId="LiveId" clId="{6001F14C-12C0-49DB-A5CC-D714819C2D60}" dt="2018-09-09T17:02:04.350" v="27776" actId="20577"/>
          <ac:spMkLst>
            <pc:docMk/>
            <pc:sldMk cId="3707763544" sldId="297"/>
            <ac:spMk id="2" creationId="{CE7576B3-8E03-4965-BAD6-4E7C7CEB0C57}"/>
          </ac:spMkLst>
        </pc:spChg>
        <pc:spChg chg="mod">
          <ac:chgData name="Hilary Weaver-Robb" userId="b287df63d2bde5d9" providerId="LiveId" clId="{6001F14C-12C0-49DB-A5CC-D714819C2D60}" dt="2018-09-27T20:07:09.988" v="29026" actId="115"/>
          <ac:spMkLst>
            <pc:docMk/>
            <pc:sldMk cId="3707763544" sldId="297"/>
            <ac:spMk id="3" creationId="{89BF2A0C-A17F-482C-9035-FAA6D4F07B67}"/>
          </ac:spMkLst>
        </pc:spChg>
        <pc:spChg chg="mod">
          <ac:chgData name="Hilary Weaver-Robb" userId="b287df63d2bde5d9" providerId="LiveId" clId="{6001F14C-12C0-49DB-A5CC-D714819C2D60}" dt="2018-09-27T20:24:13.037" v="30274" actId="403"/>
          <ac:spMkLst>
            <pc:docMk/>
            <pc:sldMk cId="3707763544" sldId="297"/>
            <ac:spMk id="4" creationId="{41D21D0A-3396-48EC-AC49-06E0F1963F7D}"/>
          </ac:spMkLst>
        </pc:spChg>
        <pc:picChg chg="mod">
          <ac:chgData name="Hilary Weaver-Robb" userId="b287df63d2bde5d9" providerId="LiveId" clId="{6001F14C-12C0-49DB-A5CC-D714819C2D60}" dt="2018-09-27T21:08:06.814" v="30276" actId="1076"/>
          <ac:picMkLst>
            <pc:docMk/>
            <pc:sldMk cId="3707763544" sldId="297"/>
            <ac:picMk id="5" creationId="{F5DEAB40-63A1-4CC6-BCB5-DD2CEF8E250F}"/>
          </ac:picMkLst>
        </pc:picChg>
        <pc:picChg chg="add mod">
          <ac:chgData name="Hilary Weaver-Robb" userId="b287df63d2bde5d9" providerId="LiveId" clId="{6001F14C-12C0-49DB-A5CC-D714819C2D60}" dt="2018-09-09T17:03:28.308" v="27778" actId="1076"/>
          <ac:picMkLst>
            <pc:docMk/>
            <pc:sldMk cId="3707763544" sldId="297"/>
            <ac:picMk id="1026" creationId="{2D93F45C-D402-4B08-924A-B94550F92AF3}"/>
          </ac:picMkLst>
        </pc:picChg>
      </pc:sldChg>
      <pc:sldChg chg="modSp add modAnim modNotesTx">
        <pc:chgData name="Hilary Weaver-Robb" userId="b287df63d2bde5d9" providerId="LiveId" clId="{6001F14C-12C0-49DB-A5CC-D714819C2D60}" dt="2018-09-27T20:23:57.139" v="30270" actId="403"/>
        <pc:sldMkLst>
          <pc:docMk/>
          <pc:sldMk cId="4117916995" sldId="298"/>
        </pc:sldMkLst>
        <pc:spChg chg="mod">
          <ac:chgData name="Hilary Weaver-Robb" userId="b287df63d2bde5d9" providerId="LiveId" clId="{6001F14C-12C0-49DB-A5CC-D714819C2D60}" dt="2018-09-09T16:48:10.720" v="26278" actId="20577"/>
          <ac:spMkLst>
            <pc:docMk/>
            <pc:sldMk cId="4117916995" sldId="298"/>
            <ac:spMk id="2" creationId="{3546838A-433A-492D-8440-305F868C8822}"/>
          </ac:spMkLst>
        </pc:spChg>
        <pc:spChg chg="mod">
          <ac:chgData name="Hilary Weaver-Robb" userId="b287df63d2bde5d9" providerId="LiveId" clId="{6001F14C-12C0-49DB-A5CC-D714819C2D60}" dt="2018-09-09T16:51:07.558" v="26731" actId="20577"/>
          <ac:spMkLst>
            <pc:docMk/>
            <pc:sldMk cId="4117916995" sldId="298"/>
            <ac:spMk id="3" creationId="{C0DD85C8-B291-46AA-92A9-2DE0346DC4E4}"/>
          </ac:spMkLst>
        </pc:spChg>
        <pc:spChg chg="mod">
          <ac:chgData name="Hilary Weaver-Robb" userId="b287df63d2bde5d9" providerId="LiveId" clId="{6001F14C-12C0-49DB-A5CC-D714819C2D60}" dt="2018-09-27T20:23:57.139" v="30270" actId="403"/>
          <ac:spMkLst>
            <pc:docMk/>
            <pc:sldMk cId="4117916995" sldId="298"/>
            <ac:spMk id="4" creationId="{45222A18-C02B-4367-B19D-696CDC0F1547}"/>
          </ac:spMkLst>
        </pc:spChg>
      </pc:sldChg>
      <pc:sldChg chg="addSp delSp modSp add modNotesTx">
        <pc:chgData name="Hilary Weaver-Robb" userId="b287df63d2bde5d9" providerId="LiveId" clId="{6001F14C-12C0-49DB-A5CC-D714819C2D60}" dt="2018-09-28T10:09:11.697" v="35768" actId="20577"/>
        <pc:sldMkLst>
          <pc:docMk/>
          <pc:sldMk cId="3964679906" sldId="299"/>
        </pc:sldMkLst>
        <pc:spChg chg="del mod">
          <ac:chgData name="Hilary Weaver-Robb" userId="b287df63d2bde5d9" providerId="LiveId" clId="{6001F14C-12C0-49DB-A5CC-D714819C2D60}" dt="2018-09-14T13:45:53.114" v="28332" actId="478"/>
          <ac:spMkLst>
            <pc:docMk/>
            <pc:sldMk cId="3964679906" sldId="299"/>
            <ac:spMk id="2" creationId="{3D8751E8-E7FC-4DE2-A9A1-9B93DD7DC084}"/>
          </ac:spMkLst>
        </pc:spChg>
        <pc:spChg chg="del">
          <ac:chgData name="Hilary Weaver-Robb" userId="b287df63d2bde5d9" providerId="LiveId" clId="{6001F14C-12C0-49DB-A5CC-D714819C2D60}" dt="2018-09-14T13:45:50.417" v="28331"/>
          <ac:spMkLst>
            <pc:docMk/>
            <pc:sldMk cId="3964679906" sldId="299"/>
            <ac:spMk id="3" creationId="{8805054A-98C3-4183-9157-BDCB47BC61F2}"/>
          </ac:spMkLst>
        </pc:spChg>
        <pc:spChg chg="mod">
          <ac:chgData name="Hilary Weaver-Robb" userId="b287df63d2bde5d9" providerId="LiveId" clId="{6001F14C-12C0-49DB-A5CC-D714819C2D60}" dt="2018-09-27T20:23:47.552" v="30268" actId="403"/>
          <ac:spMkLst>
            <pc:docMk/>
            <pc:sldMk cId="3964679906" sldId="299"/>
            <ac:spMk id="4" creationId="{C91E10DA-5EDA-40E5-9BE4-C03D3B9B321A}"/>
          </ac:spMkLst>
        </pc:spChg>
        <pc:picChg chg="add del mod">
          <ac:chgData name="Hilary Weaver-Robb" userId="b287df63d2bde5d9" providerId="LiveId" clId="{6001F14C-12C0-49DB-A5CC-D714819C2D60}" dt="2018-09-28T10:08:35.676" v="35603" actId="478"/>
          <ac:picMkLst>
            <pc:docMk/>
            <pc:sldMk cId="3964679906" sldId="299"/>
            <ac:picMk id="2" creationId="{342B7CF5-B882-46E7-995C-6352802C091F}"/>
          </ac:picMkLst>
        </pc:picChg>
        <pc:picChg chg="add del mod">
          <ac:chgData name="Hilary Weaver-Robb" userId="b287df63d2bde5d9" providerId="LiveId" clId="{6001F14C-12C0-49DB-A5CC-D714819C2D60}" dt="2018-09-28T10:02:15.876" v="35599" actId="478"/>
          <ac:picMkLst>
            <pc:docMk/>
            <pc:sldMk cId="3964679906" sldId="299"/>
            <ac:picMk id="1026" creationId="{695584F9-FF1F-4A9C-AD51-58CC05F1E51A}"/>
          </ac:picMkLst>
        </pc:picChg>
        <pc:picChg chg="add mod">
          <ac:chgData name="Hilary Weaver-Robb" userId="b287df63d2bde5d9" providerId="LiveId" clId="{6001F14C-12C0-49DB-A5CC-D714819C2D60}" dt="2018-09-28T10:08:48.664" v="35607" actId="1076"/>
          <ac:picMkLst>
            <pc:docMk/>
            <pc:sldMk cId="3964679906" sldId="299"/>
            <ac:picMk id="1028" creationId="{24AAC94A-9CED-4D48-87B0-3636215433AA}"/>
          </ac:picMkLst>
        </pc:picChg>
      </pc:sldChg>
      <pc:sldChg chg="delSp modSp add delAnim modNotesTx">
        <pc:chgData name="Hilary Weaver-Robb" userId="b287df63d2bde5d9" providerId="LiveId" clId="{6001F14C-12C0-49DB-A5CC-D714819C2D60}" dt="2018-09-28T09:06:33.236" v="33956" actId="113"/>
        <pc:sldMkLst>
          <pc:docMk/>
          <pc:sldMk cId="3934921329" sldId="300"/>
        </pc:sldMkLst>
        <pc:spChg chg="mod">
          <ac:chgData name="Hilary Weaver-Robb" userId="b287df63d2bde5d9" providerId="LiveId" clId="{6001F14C-12C0-49DB-A5CC-D714819C2D60}" dt="2018-09-27T20:20:50.719" v="30228" actId="403"/>
          <ac:spMkLst>
            <pc:docMk/>
            <pc:sldMk cId="3934921329" sldId="300"/>
            <ac:spMk id="4" creationId="{DD215CB8-CA4D-45C5-9DF2-752B83860BB2}"/>
          </ac:spMkLst>
        </pc:spChg>
        <pc:picChg chg="del">
          <ac:chgData name="Hilary Weaver-Robb" userId="b287df63d2bde5d9" providerId="LiveId" clId="{6001F14C-12C0-49DB-A5CC-D714819C2D60}" dt="2018-09-27T20:03:20.128" v="28918" actId="478"/>
          <ac:picMkLst>
            <pc:docMk/>
            <pc:sldMk cId="3934921329" sldId="300"/>
            <ac:picMk id="7" creationId="{B3B3E539-6268-49ED-89BE-EDB42D3FBB8F}"/>
          </ac:picMkLst>
        </pc:picChg>
      </pc:sldChg>
      <pc:sldChg chg="modSp add ord">
        <pc:chgData name="Hilary Weaver-Robb" userId="b287df63d2bde5d9" providerId="LiveId" clId="{6001F14C-12C0-49DB-A5CC-D714819C2D60}" dt="2018-09-27T20:24:01.147" v="30271" actId="403"/>
        <pc:sldMkLst>
          <pc:docMk/>
          <pc:sldMk cId="420836579" sldId="301"/>
        </pc:sldMkLst>
        <pc:spChg chg="mod">
          <ac:chgData name="Hilary Weaver-Robb" userId="b287df63d2bde5d9" providerId="LiveId" clId="{6001F14C-12C0-49DB-A5CC-D714819C2D60}" dt="2018-09-27T20:04:24.209" v="28939" actId="20577"/>
          <ac:spMkLst>
            <pc:docMk/>
            <pc:sldMk cId="420836579" sldId="301"/>
            <ac:spMk id="2" creationId="{16107B3C-9EC9-494D-B03D-BA56B01382BA}"/>
          </ac:spMkLst>
        </pc:spChg>
        <pc:spChg chg="mod">
          <ac:chgData name="Hilary Weaver-Robb" userId="b287df63d2bde5d9" providerId="LiveId" clId="{6001F14C-12C0-49DB-A5CC-D714819C2D60}" dt="2018-09-27T20:24:01.147" v="30271" actId="403"/>
          <ac:spMkLst>
            <pc:docMk/>
            <pc:sldMk cId="420836579" sldId="301"/>
            <ac:spMk id="4" creationId="{C49F2280-DCF6-4A00-A61B-7F01F23D1864}"/>
          </ac:spMkLst>
        </pc:spChg>
      </pc:sldChg>
      <pc:sldChg chg="modSp add del">
        <pc:chgData name="Hilary Weaver-Robb" userId="b287df63d2bde5d9" providerId="LiveId" clId="{6001F14C-12C0-49DB-A5CC-D714819C2D60}" dt="2018-09-27T20:04:12.973" v="28927" actId="2696"/>
        <pc:sldMkLst>
          <pc:docMk/>
          <pc:sldMk cId="2866166704" sldId="301"/>
        </pc:sldMkLst>
        <pc:spChg chg="mod">
          <ac:chgData name="Hilary Weaver-Robb" userId="b287df63d2bde5d9" providerId="LiveId" clId="{6001F14C-12C0-49DB-A5CC-D714819C2D60}" dt="2018-09-27T20:04:10.872" v="28926" actId="6549"/>
          <ac:spMkLst>
            <pc:docMk/>
            <pc:sldMk cId="2866166704" sldId="301"/>
            <ac:spMk id="2" creationId="{3546838A-433A-492D-8440-305F868C8822}"/>
          </ac:spMkLst>
        </pc:spChg>
      </pc:sldChg>
      <pc:sldChg chg="modSp add modAnim modNotesTx">
        <pc:chgData name="Hilary Weaver-Robb" userId="b287df63d2bde5d9" providerId="LiveId" clId="{6001F14C-12C0-49DB-A5CC-D714819C2D60}" dt="2018-09-27T20:24:05.631" v="30272" actId="403"/>
        <pc:sldMkLst>
          <pc:docMk/>
          <pc:sldMk cId="1608626932" sldId="302"/>
        </pc:sldMkLst>
        <pc:spChg chg="mod">
          <ac:chgData name="Hilary Weaver-Robb" userId="b287df63d2bde5d9" providerId="LiveId" clId="{6001F14C-12C0-49DB-A5CC-D714819C2D60}" dt="2018-09-27T20:04:37.599" v="28966" actId="20577"/>
          <ac:spMkLst>
            <pc:docMk/>
            <pc:sldMk cId="1608626932" sldId="302"/>
            <ac:spMk id="2" creationId="{AE8A70F8-44FD-4CF8-9EAB-6ACFD1E84146}"/>
          </ac:spMkLst>
        </pc:spChg>
        <pc:spChg chg="mod">
          <ac:chgData name="Hilary Weaver-Robb" userId="b287df63d2bde5d9" providerId="LiveId" clId="{6001F14C-12C0-49DB-A5CC-D714819C2D60}" dt="2018-09-27T20:05:31.023" v="29023" actId="20577"/>
          <ac:spMkLst>
            <pc:docMk/>
            <pc:sldMk cId="1608626932" sldId="302"/>
            <ac:spMk id="3" creationId="{EF43DC99-B398-454B-BC0B-548AF05705FB}"/>
          </ac:spMkLst>
        </pc:spChg>
        <pc:spChg chg="mod">
          <ac:chgData name="Hilary Weaver-Robb" userId="b287df63d2bde5d9" providerId="LiveId" clId="{6001F14C-12C0-49DB-A5CC-D714819C2D60}" dt="2018-09-27T20:24:05.631" v="30272" actId="403"/>
          <ac:spMkLst>
            <pc:docMk/>
            <pc:sldMk cId="1608626932" sldId="302"/>
            <ac:spMk id="4" creationId="{B05984F4-4F19-44D4-825B-0A96B207E3F9}"/>
          </ac:spMkLst>
        </pc:spChg>
      </pc:sldChg>
      <pc:sldChg chg="delSp add del delAnim modAnim modNotesTx">
        <pc:chgData name="Hilary Weaver-Robb" userId="b287df63d2bde5d9" providerId="LiveId" clId="{6001F14C-12C0-49DB-A5CC-D714819C2D60}" dt="2018-09-28T09:43:30.745" v="35284" actId="2696"/>
        <pc:sldMkLst>
          <pc:docMk/>
          <pc:sldMk cId="87098709" sldId="303"/>
        </pc:sldMkLst>
        <pc:picChg chg="del">
          <ac:chgData name="Hilary Weaver-Robb" userId="b287df63d2bde5d9" providerId="LiveId" clId="{6001F14C-12C0-49DB-A5CC-D714819C2D60}" dt="2018-09-27T21:10:47.477" v="30281" actId="478"/>
          <ac:picMkLst>
            <pc:docMk/>
            <pc:sldMk cId="87098709" sldId="303"/>
            <ac:picMk id="3" creationId="{3B6E4944-ECD6-48EB-A89F-4D39C5DA70BD}"/>
          </ac:picMkLst>
        </pc:picChg>
      </pc:sldChg>
      <pc:sldChg chg="delSp modSp add delAnim modAnim modNotesTx">
        <pc:chgData name="Hilary Weaver-Robb" userId="b287df63d2bde5d9" providerId="LiveId" clId="{6001F14C-12C0-49DB-A5CC-D714819C2D60}" dt="2018-09-28T09:47:10.440" v="35464" actId="20577"/>
        <pc:sldMkLst>
          <pc:docMk/>
          <pc:sldMk cId="950386639" sldId="304"/>
        </pc:sldMkLst>
        <pc:spChg chg="del">
          <ac:chgData name="Hilary Weaver-Robb" userId="b287df63d2bde5d9" providerId="LiveId" clId="{6001F14C-12C0-49DB-A5CC-D714819C2D60}" dt="2018-09-27T21:21:55.769" v="30645" actId="478"/>
          <ac:spMkLst>
            <pc:docMk/>
            <pc:sldMk cId="950386639" sldId="304"/>
            <ac:spMk id="8" creationId="{10DC9FA4-14A3-4AE7-9BBD-F6674390CFD3}"/>
          </ac:spMkLst>
        </pc:spChg>
        <pc:picChg chg="mod">
          <ac:chgData name="Hilary Weaver-Robb" userId="b287df63d2bde5d9" providerId="LiveId" clId="{6001F14C-12C0-49DB-A5CC-D714819C2D60}" dt="2018-09-27T21:22:50.877" v="30724" actId="1076"/>
          <ac:picMkLst>
            <pc:docMk/>
            <pc:sldMk cId="950386639" sldId="304"/>
            <ac:picMk id="12" creationId="{7688FD13-96E3-4BD3-94B5-E8B60E222FF9}"/>
          </ac:picMkLst>
        </pc:picChg>
        <pc:cxnChg chg="del">
          <ac:chgData name="Hilary Weaver-Robb" userId="b287df63d2bde5d9" providerId="LiveId" clId="{6001F14C-12C0-49DB-A5CC-D714819C2D60}" dt="2018-09-27T21:21:56.981" v="30646" actId="478"/>
          <ac:cxnSpMkLst>
            <pc:docMk/>
            <pc:sldMk cId="950386639" sldId="304"/>
            <ac:cxnSpMk id="9" creationId="{433D6F63-9A11-4097-85E9-D8B8FF9B652B}"/>
          </ac:cxnSpMkLst>
        </pc:cxnChg>
        <pc:cxnChg chg="mod">
          <ac:chgData name="Hilary Weaver-Robb" userId="b287df63d2bde5d9" providerId="LiveId" clId="{6001F14C-12C0-49DB-A5CC-D714819C2D60}" dt="2018-09-27T21:21:53.280" v="30644" actId="1076"/>
          <ac:cxnSpMkLst>
            <pc:docMk/>
            <pc:sldMk cId="950386639" sldId="304"/>
            <ac:cxnSpMk id="10" creationId="{FA312A17-D0C3-4CB3-97FB-6FF0AAE2E2CB}"/>
          </ac:cxnSpMkLst>
        </pc:cxnChg>
      </pc:sldChg>
      <pc:sldChg chg="addSp delSp modSp add ord delAnim modAnim modNotesTx">
        <pc:chgData name="Hilary Weaver-Robb" userId="b287df63d2bde5d9" providerId="LiveId" clId="{6001F14C-12C0-49DB-A5CC-D714819C2D60}" dt="2018-09-27T21:43:26.117" v="32389" actId="1076"/>
        <pc:sldMkLst>
          <pc:docMk/>
          <pc:sldMk cId="2157355579" sldId="305"/>
        </pc:sldMkLst>
        <pc:spChg chg="add del mod">
          <ac:chgData name="Hilary Weaver-Robb" userId="b287df63d2bde5d9" providerId="LiveId" clId="{6001F14C-12C0-49DB-A5CC-D714819C2D60}" dt="2018-09-27T21:30:56.932" v="31152"/>
          <ac:spMkLst>
            <pc:docMk/>
            <pc:sldMk cId="2157355579" sldId="305"/>
            <ac:spMk id="3" creationId="{417A3557-A8AB-4A17-A843-3CCA76CA69F6}"/>
          </ac:spMkLst>
        </pc:spChg>
        <pc:spChg chg="add mod">
          <ac:chgData name="Hilary Weaver-Robb" userId="b287df63d2bde5d9" providerId="LiveId" clId="{6001F14C-12C0-49DB-A5CC-D714819C2D60}" dt="2018-09-27T21:34:01.210" v="31203" actId="1076"/>
          <ac:spMkLst>
            <pc:docMk/>
            <pc:sldMk cId="2157355579" sldId="305"/>
            <ac:spMk id="4" creationId="{CB70A2BB-2CE8-45D9-863C-05F09FBD1CD2}"/>
          </ac:spMkLst>
        </pc:spChg>
        <pc:spChg chg="add del mod">
          <ac:chgData name="Hilary Weaver-Robb" userId="b287df63d2bde5d9" providerId="LiveId" clId="{6001F14C-12C0-49DB-A5CC-D714819C2D60}" dt="2018-09-27T21:36:57.341" v="31333"/>
          <ac:spMkLst>
            <pc:docMk/>
            <pc:sldMk cId="2157355579" sldId="305"/>
            <ac:spMk id="7" creationId="{261131A9-A038-4BC1-AF50-098701285898}"/>
          </ac:spMkLst>
        </pc:spChg>
        <pc:spChg chg="add mod">
          <ac:chgData name="Hilary Weaver-Robb" userId="b287df63d2bde5d9" providerId="LiveId" clId="{6001F14C-12C0-49DB-A5CC-D714819C2D60}" dt="2018-09-27T21:36:08.616" v="31327" actId="20577"/>
          <ac:spMkLst>
            <pc:docMk/>
            <pc:sldMk cId="2157355579" sldId="305"/>
            <ac:spMk id="11" creationId="{57F1AE15-B97B-4C41-8065-83D1275B554D}"/>
          </ac:spMkLst>
        </pc:spChg>
        <pc:graphicFrameChg chg="add del mod">
          <ac:chgData name="Hilary Weaver-Robb" userId="b287df63d2bde5d9" providerId="LiveId" clId="{6001F14C-12C0-49DB-A5CC-D714819C2D60}" dt="2018-09-27T21:33:56.133" v="31202" actId="478"/>
          <ac:graphicFrameMkLst>
            <pc:docMk/>
            <pc:sldMk cId="2157355579" sldId="305"/>
            <ac:graphicFrameMk id="5" creationId="{15DC8DB7-3939-4750-ACDB-3F8304D4E943}"/>
          </ac:graphicFrameMkLst>
        </pc:graphicFrameChg>
        <pc:picChg chg="mod modCrop">
          <ac:chgData name="Hilary Weaver-Robb" userId="b287df63d2bde5d9" providerId="LiveId" clId="{6001F14C-12C0-49DB-A5CC-D714819C2D60}" dt="2018-09-27T21:30:39.798" v="31148" actId="1076"/>
          <ac:picMkLst>
            <pc:docMk/>
            <pc:sldMk cId="2157355579" sldId="305"/>
            <ac:picMk id="6" creationId="{F383B3A3-A625-4315-AE24-68ED341FCA92}"/>
          </ac:picMkLst>
        </pc:picChg>
        <pc:picChg chg="del">
          <ac:chgData name="Hilary Weaver-Robb" userId="b287df63d2bde5d9" providerId="LiveId" clId="{6001F14C-12C0-49DB-A5CC-D714819C2D60}" dt="2018-09-27T21:29:21.160" v="31108" actId="478"/>
          <ac:picMkLst>
            <pc:docMk/>
            <pc:sldMk cId="2157355579" sldId="305"/>
            <ac:picMk id="9" creationId="{A40EB081-35D2-4A09-BDAB-C13D7A1C7CA3}"/>
          </ac:picMkLst>
        </pc:picChg>
        <pc:picChg chg="add mod">
          <ac:chgData name="Hilary Weaver-Robb" userId="b287df63d2bde5d9" providerId="LiveId" clId="{6001F14C-12C0-49DB-A5CC-D714819C2D60}" dt="2018-09-27T21:37:26.465" v="31339" actId="1076"/>
          <ac:picMkLst>
            <pc:docMk/>
            <pc:sldMk cId="2157355579" sldId="305"/>
            <ac:picMk id="1026" creationId="{503AE2BA-07BD-4D55-BFE4-A40CB72D975F}"/>
          </ac:picMkLst>
        </pc:picChg>
        <pc:picChg chg="add mod">
          <ac:chgData name="Hilary Weaver-Robb" userId="b287df63d2bde5d9" providerId="LiveId" clId="{6001F14C-12C0-49DB-A5CC-D714819C2D60}" dt="2018-09-27T21:43:26.117" v="32389" actId="1076"/>
          <ac:picMkLst>
            <pc:docMk/>
            <pc:sldMk cId="2157355579" sldId="305"/>
            <ac:picMk id="1028" creationId="{A7CC2499-A3FF-4810-A37D-9EE3DB7C2C97}"/>
          </ac:picMkLst>
        </pc:picChg>
        <pc:cxnChg chg="del">
          <ac:chgData name="Hilary Weaver-Robb" userId="b287df63d2bde5d9" providerId="LiveId" clId="{6001F14C-12C0-49DB-A5CC-D714819C2D60}" dt="2018-09-27T21:29:29.342" v="31112" actId="478"/>
          <ac:cxnSpMkLst>
            <pc:docMk/>
            <pc:sldMk cId="2157355579" sldId="305"/>
            <ac:cxnSpMk id="10" creationId="{FDD0132C-9E3E-45FF-A1AE-8426E27EFAC4}"/>
          </ac:cxnSpMkLst>
        </pc:cxnChg>
        <pc:cxnChg chg="del">
          <ac:chgData name="Hilary Weaver-Robb" userId="b287df63d2bde5d9" providerId="LiveId" clId="{6001F14C-12C0-49DB-A5CC-D714819C2D60}" dt="2018-09-27T21:29:22.550" v="31109" actId="478"/>
          <ac:cxnSpMkLst>
            <pc:docMk/>
            <pc:sldMk cId="2157355579" sldId="305"/>
            <ac:cxnSpMk id="13" creationId="{97CCDC68-80F6-4F16-B22A-1711B6828615}"/>
          </ac:cxnSpMkLst>
        </pc:cxnChg>
      </pc:sldChg>
      <pc:sldChg chg="addSp delSp modSp add modNotesTx">
        <pc:chgData name="Hilary Weaver-Robb" userId="b287df63d2bde5d9" providerId="LiveId" clId="{6001F14C-12C0-49DB-A5CC-D714819C2D60}" dt="2018-09-28T10:19:19.246" v="35959" actId="20577"/>
        <pc:sldMkLst>
          <pc:docMk/>
          <pc:sldMk cId="1641056985" sldId="306"/>
        </pc:sldMkLst>
        <pc:spChg chg="del">
          <ac:chgData name="Hilary Weaver-Robb" userId="b287df63d2bde5d9" providerId="LiveId" clId="{6001F14C-12C0-49DB-A5CC-D714819C2D60}" dt="2018-09-27T21:57:13.188" v="33345"/>
          <ac:spMkLst>
            <pc:docMk/>
            <pc:sldMk cId="1641056985" sldId="306"/>
            <ac:spMk id="2" creationId="{94C4C40A-B05D-4430-95A9-E46DDE007490}"/>
          </ac:spMkLst>
        </pc:spChg>
        <pc:spChg chg="del">
          <ac:chgData name="Hilary Weaver-Robb" userId="b287df63d2bde5d9" providerId="LiveId" clId="{6001F14C-12C0-49DB-A5CC-D714819C2D60}" dt="2018-09-27T21:57:13.188" v="33345"/>
          <ac:spMkLst>
            <pc:docMk/>
            <pc:sldMk cId="1641056985" sldId="306"/>
            <ac:spMk id="3" creationId="{06F6CC5B-CBD2-46D1-B13C-C049F2532675}"/>
          </ac:spMkLst>
        </pc:spChg>
        <pc:spChg chg="mod">
          <ac:chgData name="Hilary Weaver-Robb" userId="b287df63d2bde5d9" providerId="LiveId" clId="{6001F14C-12C0-49DB-A5CC-D714819C2D60}" dt="2018-09-27T22:00:25.758" v="33785" actId="403"/>
          <ac:spMkLst>
            <pc:docMk/>
            <pc:sldMk cId="1641056985" sldId="306"/>
            <ac:spMk id="4" creationId="{29438687-5B6A-49E1-8EFD-B1401040872D}"/>
          </ac:spMkLst>
        </pc:spChg>
        <pc:spChg chg="add mod">
          <ac:chgData name="Hilary Weaver-Robb" userId="b287df63d2bde5d9" providerId="LiveId" clId="{6001F14C-12C0-49DB-A5CC-D714819C2D60}" dt="2018-09-27T21:57:15.740" v="33346" actId="1076"/>
          <ac:spMkLst>
            <pc:docMk/>
            <pc:sldMk cId="1641056985" sldId="306"/>
            <ac:spMk id="5" creationId="{52F26B07-10E7-40B6-8A80-CD6E06B0C4E8}"/>
          </ac:spMkLst>
        </pc:spChg>
      </pc:sldChg>
      <pc:sldChg chg="addSp modSp add modAnim modNotesTx">
        <pc:chgData name="Hilary Weaver-Robb" userId="b287df63d2bde5d9" providerId="LiveId" clId="{6001F14C-12C0-49DB-A5CC-D714819C2D60}" dt="2018-09-28T09:20:30.734" v="34924" actId="20577"/>
        <pc:sldMkLst>
          <pc:docMk/>
          <pc:sldMk cId="4166282552" sldId="307"/>
        </pc:sldMkLst>
        <pc:picChg chg="add mod">
          <ac:chgData name="Hilary Weaver-Robb" userId="b287df63d2bde5d9" providerId="LiveId" clId="{6001F14C-12C0-49DB-A5CC-D714819C2D60}" dt="2018-09-28T09:13:46.443" v="34587" actId="14100"/>
          <ac:picMkLst>
            <pc:docMk/>
            <pc:sldMk cId="4166282552" sldId="307"/>
            <ac:picMk id="1026" creationId="{4C3A14AC-C0E0-487C-BBBB-82909D4E06B2}"/>
          </ac:picMkLst>
        </pc:picChg>
      </pc:sldChg>
      <pc:sldChg chg="addSp delSp modSp add delAnim modAnim modNotesTx">
        <pc:chgData name="Hilary Weaver-Robb" userId="b287df63d2bde5d9" providerId="LiveId" clId="{6001F14C-12C0-49DB-A5CC-D714819C2D60}" dt="2018-09-28T09:45:14.806" v="35455" actId="20577"/>
        <pc:sldMkLst>
          <pc:docMk/>
          <pc:sldMk cId="1221324149" sldId="308"/>
        </pc:sldMkLst>
        <pc:spChg chg="del">
          <ac:chgData name="Hilary Weaver-Robb" userId="b287df63d2bde5d9" providerId="LiveId" clId="{6001F14C-12C0-49DB-A5CC-D714819C2D60}" dt="2018-09-28T09:27:22.180" v="35013"/>
          <ac:spMkLst>
            <pc:docMk/>
            <pc:sldMk cId="1221324149" sldId="308"/>
            <ac:spMk id="5" creationId="{E4DC5A78-5F8C-4EA2-9DF7-E447974EB9EC}"/>
          </ac:spMkLst>
        </pc:spChg>
        <pc:spChg chg="mod">
          <ac:chgData name="Hilary Weaver-Robb" userId="b287df63d2bde5d9" providerId="LiveId" clId="{6001F14C-12C0-49DB-A5CC-D714819C2D60}" dt="2018-09-28T09:27:14.050" v="35012" actId="1076"/>
          <ac:spMkLst>
            <pc:docMk/>
            <pc:sldMk cId="1221324149" sldId="308"/>
            <ac:spMk id="8" creationId="{10DC9FA4-14A3-4AE7-9BBD-F6674390CFD3}"/>
          </ac:spMkLst>
        </pc:spChg>
        <pc:picChg chg="add mod ord">
          <ac:chgData name="Hilary Weaver-Robb" userId="b287df63d2bde5d9" providerId="LiveId" clId="{6001F14C-12C0-49DB-A5CC-D714819C2D60}" dt="2018-09-28T09:27:08.812" v="35011" actId="167"/>
          <ac:picMkLst>
            <pc:docMk/>
            <pc:sldMk cId="1221324149" sldId="308"/>
            <ac:picMk id="3" creationId="{5EC865DF-1998-4FE5-9D35-1F7B4FC25682}"/>
          </ac:picMkLst>
        </pc:picChg>
        <pc:picChg chg="del">
          <ac:chgData name="Hilary Weaver-Robb" userId="b287df63d2bde5d9" providerId="LiveId" clId="{6001F14C-12C0-49DB-A5CC-D714819C2D60}" dt="2018-09-28T09:26:32.507" v="35006" actId="478"/>
          <ac:picMkLst>
            <pc:docMk/>
            <pc:sldMk cId="1221324149" sldId="308"/>
            <ac:picMk id="6" creationId="{E9053BF1-6B7C-4E50-8F6C-C6D18A0056E5}"/>
          </ac:picMkLst>
        </pc:picChg>
        <pc:picChg chg="del">
          <ac:chgData name="Hilary Weaver-Robb" userId="b287df63d2bde5d9" providerId="LiveId" clId="{6001F14C-12C0-49DB-A5CC-D714819C2D60}" dt="2018-09-28T09:26:30.576" v="35005" actId="478"/>
          <ac:picMkLst>
            <pc:docMk/>
            <pc:sldMk cId="1221324149" sldId="308"/>
            <ac:picMk id="7" creationId="{5B2652F7-EA15-4D08-A0DD-A729C3133340}"/>
          </ac:picMkLst>
        </pc:picChg>
        <pc:picChg chg="add mod ord">
          <ac:chgData name="Hilary Weaver-Robb" userId="b287df63d2bde5d9" providerId="LiveId" clId="{6001F14C-12C0-49DB-A5CC-D714819C2D60}" dt="2018-09-28T09:32:46.859" v="35059" actId="1076"/>
          <ac:picMkLst>
            <pc:docMk/>
            <pc:sldMk cId="1221324149" sldId="308"/>
            <ac:picMk id="11" creationId="{D9293D69-A333-45A1-AA4D-58E5209C0C58}"/>
          </ac:picMkLst>
        </pc:picChg>
        <pc:cxnChg chg="mod ord">
          <ac:chgData name="Hilary Weaver-Robb" userId="b287df63d2bde5d9" providerId="LiveId" clId="{6001F14C-12C0-49DB-A5CC-D714819C2D60}" dt="2018-09-28T09:30:46.259" v="35047" actId="1076"/>
          <ac:cxnSpMkLst>
            <pc:docMk/>
            <pc:sldMk cId="1221324149" sldId="308"/>
            <ac:cxnSpMk id="9" creationId="{433D6F63-9A11-4097-85E9-D8B8FF9B652B}"/>
          </ac:cxnSpMkLst>
        </pc:cxnChg>
        <pc:cxnChg chg="ord">
          <ac:chgData name="Hilary Weaver-Robb" userId="b287df63d2bde5d9" providerId="LiveId" clId="{6001F14C-12C0-49DB-A5CC-D714819C2D60}" dt="2018-09-28T09:30:22.251" v="35040" actId="166"/>
          <ac:cxnSpMkLst>
            <pc:docMk/>
            <pc:sldMk cId="1221324149" sldId="308"/>
            <ac:cxnSpMk id="10" creationId="{FA312A17-D0C3-4CB3-97FB-6FF0AAE2E2CB}"/>
          </ac:cxnSpMkLst>
        </pc:cxnChg>
        <pc:cxnChg chg="mod ord">
          <ac:chgData name="Hilary Weaver-Robb" userId="b287df63d2bde5d9" providerId="LiveId" clId="{6001F14C-12C0-49DB-A5CC-D714819C2D60}" dt="2018-09-28T09:32:27.205" v="35056" actId="1076"/>
          <ac:cxnSpMkLst>
            <pc:docMk/>
            <pc:sldMk cId="1221324149" sldId="308"/>
            <ac:cxnSpMk id="13" creationId="{2ABC2735-C656-41EA-BB29-61615D440137}"/>
          </ac:cxnSpMkLst>
        </pc:cxnChg>
        <pc:cxnChg chg="add mod">
          <ac:chgData name="Hilary Weaver-Robb" userId="b287df63d2bde5d9" providerId="LiveId" clId="{6001F14C-12C0-49DB-A5CC-D714819C2D60}" dt="2018-09-28T09:32:40.065" v="35058" actId="1076"/>
          <ac:cxnSpMkLst>
            <pc:docMk/>
            <pc:sldMk cId="1221324149" sldId="308"/>
            <ac:cxnSpMk id="14" creationId="{CE15F3B9-C213-416B-8BE8-8A3581B70D1F}"/>
          </ac:cxnSpMkLst>
        </pc:cxnChg>
      </pc:sldChg>
      <pc:sldChg chg="addSp delSp modSp add ord">
        <pc:chgData name="Hilary Weaver-Robb" userId="b287df63d2bde5d9" providerId="LiveId" clId="{6001F14C-12C0-49DB-A5CC-D714819C2D60}" dt="2018-09-28T10:20:09.027" v="35964" actId="1076"/>
        <pc:sldMkLst>
          <pc:docMk/>
          <pc:sldMk cId="2949379766" sldId="309"/>
        </pc:sldMkLst>
        <pc:spChg chg="mod">
          <ac:chgData name="Hilary Weaver-Robb" userId="b287df63d2bde5d9" providerId="LiveId" clId="{6001F14C-12C0-49DB-A5CC-D714819C2D60}" dt="2018-09-28T10:11:06.940" v="35780" actId="20577"/>
          <ac:spMkLst>
            <pc:docMk/>
            <pc:sldMk cId="2949379766" sldId="309"/>
            <ac:spMk id="2" creationId="{00000000-0000-0000-0000-000000000000}"/>
          </ac:spMkLst>
        </pc:spChg>
        <pc:spChg chg="mod">
          <ac:chgData name="Hilary Weaver-Robb" userId="b287df63d2bde5d9" providerId="LiveId" clId="{6001F14C-12C0-49DB-A5CC-D714819C2D60}" dt="2018-09-28T10:11:38.019" v="35786" actId="1076"/>
          <ac:spMkLst>
            <pc:docMk/>
            <pc:sldMk cId="2949379766" sldId="309"/>
            <ac:spMk id="6" creationId="{00000000-0000-0000-0000-000000000000}"/>
          </ac:spMkLst>
        </pc:spChg>
        <pc:spChg chg="add del mod">
          <ac:chgData name="Hilary Weaver-Robb" userId="b287df63d2bde5d9" providerId="LiveId" clId="{6001F14C-12C0-49DB-A5CC-D714819C2D60}" dt="2018-09-28T10:11:28.495" v="35784" actId="478"/>
          <ac:spMkLst>
            <pc:docMk/>
            <pc:sldMk cId="2949379766" sldId="309"/>
            <ac:spMk id="7" creationId="{1BC5DABA-E282-4EDF-BBA1-4810A3F34776}"/>
          </ac:spMkLst>
        </pc:spChg>
        <pc:picChg chg="del mod">
          <ac:chgData name="Hilary Weaver-Robb" userId="b287df63d2bde5d9" providerId="LiveId" clId="{6001F14C-12C0-49DB-A5CC-D714819C2D60}" dt="2018-09-28T10:20:01.580" v="35960" actId="478"/>
          <ac:picMkLst>
            <pc:docMk/>
            <pc:sldMk cId="2949379766" sldId="309"/>
            <ac:picMk id="4" creationId="{58D41834-7B87-4590-95B8-2312659C2E5A}"/>
          </ac:picMkLst>
        </pc:picChg>
        <pc:picChg chg="del">
          <ac:chgData name="Hilary Weaver-Robb" userId="b287df63d2bde5d9" providerId="LiveId" clId="{6001F14C-12C0-49DB-A5CC-D714819C2D60}" dt="2018-09-28T10:11:09.681" v="35781" actId="478"/>
          <ac:picMkLst>
            <pc:docMk/>
            <pc:sldMk cId="2949379766" sldId="309"/>
            <ac:picMk id="5" creationId="{00000000-0000-0000-0000-000000000000}"/>
          </ac:picMkLst>
        </pc:picChg>
        <pc:picChg chg="add mod">
          <ac:chgData name="Hilary Weaver-Robb" userId="b287df63d2bde5d9" providerId="LiveId" clId="{6001F14C-12C0-49DB-A5CC-D714819C2D60}" dt="2018-09-28T10:20:09.027" v="35964" actId="1076"/>
          <ac:picMkLst>
            <pc:docMk/>
            <pc:sldMk cId="2949379766" sldId="309"/>
            <ac:picMk id="2050" creationId="{61D2B750-1EF0-4544-86FC-B3BFF66BAA31}"/>
          </ac:picMkLst>
        </pc:picChg>
      </pc:sldChg>
      <pc:sldMasterChg chg="setBg">
        <pc:chgData name="Hilary Weaver-Robb" userId="b287df63d2bde5d9" providerId="LiveId" clId="{6001F14C-12C0-49DB-A5CC-D714819C2D60}" dt="2018-08-25T14:44:23.871" v="277"/>
        <pc:sldMasterMkLst>
          <pc:docMk/>
          <pc:sldMasterMk cId="1208050016" sldId="2147483648"/>
        </pc:sldMasterMkLst>
      </pc:sldMasterChg>
    </pc:docChg>
  </pc:docChgLst>
  <pc:docChgLst>
    <pc:chgData name="Hilary Weaver-Robb" userId="b287df63d2bde5d9" providerId="LiveId" clId="{F965525C-A7FC-4D14-8F49-ADE81A9A244B}"/>
    <pc:docChg chg="modSld">
      <pc:chgData name="Hilary Weaver-Robb" userId="b287df63d2bde5d9" providerId="LiveId" clId="{F965525C-A7FC-4D14-8F49-ADE81A9A244B}" dt="2018-09-28T16:09:41.937" v="43" actId="20577"/>
      <pc:docMkLst>
        <pc:docMk/>
      </pc:docMkLst>
      <pc:sldChg chg="modNotesTx">
        <pc:chgData name="Hilary Weaver-Robb" userId="b287df63d2bde5d9" providerId="LiveId" clId="{F965525C-A7FC-4D14-8F49-ADE81A9A244B}" dt="2018-09-28T16:05:26.085" v="0" actId="20577"/>
        <pc:sldMkLst>
          <pc:docMk/>
          <pc:sldMk cId="95326979" sldId="257"/>
        </pc:sldMkLst>
      </pc:sldChg>
      <pc:sldChg chg="modNotesTx">
        <pc:chgData name="Hilary Weaver-Robb" userId="b287df63d2bde5d9" providerId="LiveId" clId="{F965525C-A7FC-4D14-8F49-ADE81A9A244B}" dt="2018-09-28T16:05:36.076" v="2" actId="20577"/>
        <pc:sldMkLst>
          <pc:docMk/>
          <pc:sldMk cId="717719217" sldId="258"/>
        </pc:sldMkLst>
      </pc:sldChg>
      <pc:sldChg chg="modNotesTx">
        <pc:chgData name="Hilary Weaver-Robb" userId="b287df63d2bde5d9" providerId="LiveId" clId="{F965525C-A7FC-4D14-8F49-ADE81A9A244B}" dt="2018-09-28T16:06:16.784" v="4" actId="20577"/>
        <pc:sldMkLst>
          <pc:docMk/>
          <pc:sldMk cId="3556657419" sldId="259"/>
        </pc:sldMkLst>
      </pc:sldChg>
      <pc:sldChg chg="modNotesTx">
        <pc:chgData name="Hilary Weaver-Robb" userId="b287df63d2bde5d9" providerId="LiveId" clId="{F965525C-A7FC-4D14-8F49-ADE81A9A244B}" dt="2018-09-28T16:06:20.458" v="5" actId="20577"/>
        <pc:sldMkLst>
          <pc:docMk/>
          <pc:sldMk cId="3633384946" sldId="260"/>
        </pc:sldMkLst>
      </pc:sldChg>
      <pc:sldChg chg="modNotesTx">
        <pc:chgData name="Hilary Weaver-Robb" userId="b287df63d2bde5d9" providerId="LiveId" clId="{F965525C-A7FC-4D14-8F49-ADE81A9A244B}" dt="2018-09-28T16:06:27.863" v="7" actId="20577"/>
        <pc:sldMkLst>
          <pc:docMk/>
          <pc:sldMk cId="4228348435" sldId="262"/>
        </pc:sldMkLst>
      </pc:sldChg>
      <pc:sldChg chg="modNotesTx">
        <pc:chgData name="Hilary Weaver-Robb" userId="b287df63d2bde5d9" providerId="LiveId" clId="{F965525C-A7FC-4D14-8F49-ADE81A9A244B}" dt="2018-09-28T16:06:32.724" v="8" actId="20577"/>
        <pc:sldMkLst>
          <pc:docMk/>
          <pc:sldMk cId="1907759859" sldId="263"/>
        </pc:sldMkLst>
      </pc:sldChg>
      <pc:sldChg chg="modNotesTx">
        <pc:chgData name="Hilary Weaver-Robb" userId="b287df63d2bde5d9" providerId="LiveId" clId="{F965525C-A7FC-4D14-8F49-ADE81A9A244B}" dt="2018-09-28T16:06:41.437" v="9" actId="20577"/>
        <pc:sldMkLst>
          <pc:docMk/>
          <pc:sldMk cId="3803072530" sldId="265"/>
        </pc:sldMkLst>
      </pc:sldChg>
      <pc:sldChg chg="modNotesTx">
        <pc:chgData name="Hilary Weaver-Robb" userId="b287df63d2bde5d9" providerId="LiveId" clId="{F965525C-A7FC-4D14-8F49-ADE81A9A244B}" dt="2018-09-28T16:06:49.848" v="10" actId="20577"/>
        <pc:sldMkLst>
          <pc:docMk/>
          <pc:sldMk cId="2902862316" sldId="266"/>
        </pc:sldMkLst>
      </pc:sldChg>
      <pc:sldChg chg="modNotesTx">
        <pc:chgData name="Hilary Weaver-Robb" userId="b287df63d2bde5d9" providerId="LiveId" clId="{F965525C-A7FC-4D14-8F49-ADE81A9A244B}" dt="2018-09-28T16:07:10.509" v="14" actId="20577"/>
        <pc:sldMkLst>
          <pc:docMk/>
          <pc:sldMk cId="3500326881" sldId="268"/>
        </pc:sldMkLst>
      </pc:sldChg>
      <pc:sldChg chg="modNotesTx">
        <pc:chgData name="Hilary Weaver-Robb" userId="b287df63d2bde5d9" providerId="LiveId" clId="{F965525C-A7FC-4D14-8F49-ADE81A9A244B}" dt="2018-09-28T16:06:56.981" v="12" actId="20577"/>
        <pc:sldMkLst>
          <pc:docMk/>
          <pc:sldMk cId="4047764118" sldId="269"/>
        </pc:sldMkLst>
      </pc:sldChg>
      <pc:sldChg chg="modNotesTx">
        <pc:chgData name="Hilary Weaver-Robb" userId="b287df63d2bde5d9" providerId="LiveId" clId="{F965525C-A7FC-4D14-8F49-ADE81A9A244B}" dt="2018-09-28T16:06:53.216" v="11" actId="20577"/>
        <pc:sldMkLst>
          <pc:docMk/>
          <pc:sldMk cId="2083726061" sldId="270"/>
        </pc:sldMkLst>
      </pc:sldChg>
      <pc:sldChg chg="modNotesTx">
        <pc:chgData name="Hilary Weaver-Robb" userId="b287df63d2bde5d9" providerId="LiveId" clId="{F965525C-A7FC-4D14-8F49-ADE81A9A244B}" dt="2018-09-28T16:07:20.776" v="16" actId="20577"/>
        <pc:sldMkLst>
          <pc:docMk/>
          <pc:sldMk cId="1969485802" sldId="271"/>
        </pc:sldMkLst>
      </pc:sldChg>
      <pc:sldChg chg="modNotesTx">
        <pc:chgData name="Hilary Weaver-Robb" userId="b287df63d2bde5d9" providerId="LiveId" clId="{F965525C-A7FC-4D14-8F49-ADE81A9A244B}" dt="2018-09-28T16:07:24.359" v="17" actId="20577"/>
        <pc:sldMkLst>
          <pc:docMk/>
          <pc:sldMk cId="1691169807" sldId="272"/>
        </pc:sldMkLst>
      </pc:sldChg>
      <pc:sldChg chg="modNotesTx">
        <pc:chgData name="Hilary Weaver-Robb" userId="b287df63d2bde5d9" providerId="LiveId" clId="{F965525C-A7FC-4D14-8F49-ADE81A9A244B}" dt="2018-09-28T16:07:30.036" v="18" actId="20577"/>
        <pc:sldMkLst>
          <pc:docMk/>
          <pc:sldMk cId="3941375537" sldId="273"/>
        </pc:sldMkLst>
      </pc:sldChg>
      <pc:sldChg chg="modNotesTx">
        <pc:chgData name="Hilary Weaver-Robb" userId="b287df63d2bde5d9" providerId="LiveId" clId="{F965525C-A7FC-4D14-8F49-ADE81A9A244B}" dt="2018-09-28T16:07:35.595" v="19" actId="20577"/>
        <pc:sldMkLst>
          <pc:docMk/>
          <pc:sldMk cId="730853150" sldId="274"/>
        </pc:sldMkLst>
      </pc:sldChg>
      <pc:sldChg chg="modNotesTx">
        <pc:chgData name="Hilary Weaver-Robb" userId="b287df63d2bde5d9" providerId="LiveId" clId="{F965525C-A7FC-4D14-8F49-ADE81A9A244B}" dt="2018-09-28T16:07:46.314" v="21" actId="20577"/>
        <pc:sldMkLst>
          <pc:docMk/>
          <pc:sldMk cId="1178639650" sldId="276"/>
        </pc:sldMkLst>
      </pc:sldChg>
      <pc:sldChg chg="modNotesTx">
        <pc:chgData name="Hilary Weaver-Robb" userId="b287df63d2bde5d9" providerId="LiveId" clId="{F965525C-A7FC-4D14-8F49-ADE81A9A244B}" dt="2018-09-28T16:07:50.229" v="22" actId="20577"/>
        <pc:sldMkLst>
          <pc:docMk/>
          <pc:sldMk cId="2939735905" sldId="277"/>
        </pc:sldMkLst>
      </pc:sldChg>
      <pc:sldChg chg="modNotesTx">
        <pc:chgData name="Hilary Weaver-Robb" userId="b287df63d2bde5d9" providerId="LiveId" clId="{F965525C-A7FC-4D14-8F49-ADE81A9A244B}" dt="2018-09-28T16:07:55.812" v="23" actId="20577"/>
        <pc:sldMkLst>
          <pc:docMk/>
          <pc:sldMk cId="2086177003" sldId="278"/>
        </pc:sldMkLst>
      </pc:sldChg>
      <pc:sldChg chg="modNotesTx">
        <pc:chgData name="Hilary Weaver-Robb" userId="b287df63d2bde5d9" providerId="LiveId" clId="{F965525C-A7FC-4D14-8F49-ADE81A9A244B}" dt="2018-09-28T16:08:00.318" v="24" actId="20577"/>
        <pc:sldMkLst>
          <pc:docMk/>
          <pc:sldMk cId="333081249" sldId="279"/>
        </pc:sldMkLst>
      </pc:sldChg>
      <pc:sldChg chg="modNotesTx">
        <pc:chgData name="Hilary Weaver-Robb" userId="b287df63d2bde5d9" providerId="LiveId" clId="{F965525C-A7FC-4D14-8F49-ADE81A9A244B}" dt="2018-09-28T16:07:40.091" v="20" actId="20577"/>
        <pc:sldMkLst>
          <pc:docMk/>
          <pc:sldMk cId="78865529" sldId="280"/>
        </pc:sldMkLst>
      </pc:sldChg>
      <pc:sldChg chg="modNotesTx">
        <pc:chgData name="Hilary Weaver-Robb" userId="b287df63d2bde5d9" providerId="LiveId" clId="{F965525C-A7FC-4D14-8F49-ADE81A9A244B}" dt="2018-09-28T16:08:09.058" v="26" actId="20577"/>
        <pc:sldMkLst>
          <pc:docMk/>
          <pc:sldMk cId="2345943629" sldId="281"/>
        </pc:sldMkLst>
      </pc:sldChg>
      <pc:sldChg chg="modNotesTx">
        <pc:chgData name="Hilary Weaver-Robb" userId="b287df63d2bde5d9" providerId="LiveId" clId="{F965525C-A7FC-4D14-8F49-ADE81A9A244B}" dt="2018-09-28T16:08:13.220" v="27" actId="20577"/>
        <pc:sldMkLst>
          <pc:docMk/>
          <pc:sldMk cId="813382522" sldId="282"/>
        </pc:sldMkLst>
      </pc:sldChg>
      <pc:sldChg chg="modNotesTx">
        <pc:chgData name="Hilary Weaver-Robb" userId="b287df63d2bde5d9" providerId="LiveId" clId="{F965525C-A7FC-4D14-8F49-ADE81A9A244B}" dt="2018-09-28T16:08:18.470" v="28" actId="20577"/>
        <pc:sldMkLst>
          <pc:docMk/>
          <pc:sldMk cId="987545648" sldId="283"/>
        </pc:sldMkLst>
      </pc:sldChg>
      <pc:sldChg chg="modNotesTx">
        <pc:chgData name="Hilary Weaver-Robb" userId="b287df63d2bde5d9" providerId="LiveId" clId="{F965525C-A7FC-4D14-8F49-ADE81A9A244B}" dt="2018-09-28T16:08:25.025" v="29" actId="20577"/>
        <pc:sldMkLst>
          <pc:docMk/>
          <pc:sldMk cId="2514137589" sldId="284"/>
        </pc:sldMkLst>
      </pc:sldChg>
      <pc:sldChg chg="modNotesTx">
        <pc:chgData name="Hilary Weaver-Robb" userId="b287df63d2bde5d9" providerId="LiveId" clId="{F965525C-A7FC-4D14-8F49-ADE81A9A244B}" dt="2018-09-28T16:08:30.702" v="30" actId="20577"/>
        <pc:sldMkLst>
          <pc:docMk/>
          <pc:sldMk cId="569060429" sldId="285"/>
        </pc:sldMkLst>
      </pc:sldChg>
      <pc:sldChg chg="modNotesTx">
        <pc:chgData name="Hilary Weaver-Robb" userId="b287df63d2bde5d9" providerId="LiveId" clId="{F965525C-A7FC-4D14-8F49-ADE81A9A244B}" dt="2018-09-28T16:08:34.206" v="31" actId="20577"/>
        <pc:sldMkLst>
          <pc:docMk/>
          <pc:sldMk cId="1047527015" sldId="286"/>
        </pc:sldMkLst>
      </pc:sldChg>
      <pc:sldChg chg="modNotesTx">
        <pc:chgData name="Hilary Weaver-Robb" userId="b287df63d2bde5d9" providerId="LiveId" clId="{F965525C-A7FC-4D14-8F49-ADE81A9A244B}" dt="2018-09-28T16:08:47.569" v="33" actId="20577"/>
        <pc:sldMkLst>
          <pc:docMk/>
          <pc:sldMk cId="1763838823" sldId="287"/>
        </pc:sldMkLst>
      </pc:sldChg>
      <pc:sldChg chg="modNotesTx">
        <pc:chgData name="Hilary Weaver-Robb" userId="b287df63d2bde5d9" providerId="LiveId" clId="{F965525C-A7FC-4D14-8F49-ADE81A9A244B}" dt="2018-09-28T16:08:05.171" v="25" actId="20577"/>
        <pc:sldMkLst>
          <pc:docMk/>
          <pc:sldMk cId="1730037754" sldId="289"/>
        </pc:sldMkLst>
      </pc:sldChg>
      <pc:sldChg chg="modNotesTx">
        <pc:chgData name="Hilary Weaver-Robb" userId="b287df63d2bde5d9" providerId="LiveId" clId="{F965525C-A7FC-4D14-8F49-ADE81A9A244B}" dt="2018-09-28T16:08:54.086" v="34" actId="20577"/>
        <pc:sldMkLst>
          <pc:docMk/>
          <pc:sldMk cId="875057448" sldId="291"/>
        </pc:sldMkLst>
      </pc:sldChg>
      <pc:sldChg chg="modNotesTx">
        <pc:chgData name="Hilary Weaver-Robb" userId="b287df63d2bde5d9" providerId="LiveId" clId="{F965525C-A7FC-4D14-8F49-ADE81A9A244B}" dt="2018-09-28T16:08:58.297" v="35" actId="20577"/>
        <pc:sldMkLst>
          <pc:docMk/>
          <pc:sldMk cId="18405885" sldId="292"/>
        </pc:sldMkLst>
      </pc:sldChg>
      <pc:sldChg chg="modNotesTx">
        <pc:chgData name="Hilary Weaver-Robb" userId="b287df63d2bde5d9" providerId="LiveId" clId="{F965525C-A7FC-4D14-8F49-ADE81A9A244B}" dt="2018-09-28T16:09:08.078" v="37" actId="20577"/>
        <pc:sldMkLst>
          <pc:docMk/>
          <pc:sldMk cId="1451974577" sldId="293"/>
        </pc:sldMkLst>
      </pc:sldChg>
      <pc:sldChg chg="modNotesTx">
        <pc:chgData name="Hilary Weaver-Robb" userId="b287df63d2bde5d9" providerId="LiveId" clId="{F965525C-A7FC-4D14-8F49-ADE81A9A244B}" dt="2018-09-28T16:09:02.109" v="36" actId="20577"/>
        <pc:sldMkLst>
          <pc:docMk/>
          <pc:sldMk cId="1572536105" sldId="294"/>
        </pc:sldMkLst>
      </pc:sldChg>
      <pc:sldChg chg="modNotesTx">
        <pc:chgData name="Hilary Weaver-Robb" userId="b287df63d2bde5d9" providerId="LiveId" clId="{F965525C-A7FC-4D14-8F49-ADE81A9A244B}" dt="2018-09-28T16:09:22.386" v="40" actId="20577"/>
        <pc:sldMkLst>
          <pc:docMk/>
          <pc:sldMk cId="1213843093" sldId="295"/>
        </pc:sldMkLst>
      </pc:sldChg>
      <pc:sldChg chg="modNotesTx">
        <pc:chgData name="Hilary Weaver-Robb" userId="b287df63d2bde5d9" providerId="LiveId" clId="{F965525C-A7FC-4D14-8F49-ADE81A9A244B}" dt="2018-09-28T16:09:41.937" v="43" actId="20577"/>
        <pc:sldMkLst>
          <pc:docMk/>
          <pc:sldMk cId="3707763544" sldId="297"/>
        </pc:sldMkLst>
      </pc:sldChg>
      <pc:sldChg chg="modNotesTx">
        <pc:chgData name="Hilary Weaver-Robb" userId="b287df63d2bde5d9" providerId="LiveId" clId="{F965525C-A7FC-4D14-8F49-ADE81A9A244B}" dt="2018-09-28T16:09:30.429" v="41" actId="20577"/>
        <pc:sldMkLst>
          <pc:docMk/>
          <pc:sldMk cId="4117916995" sldId="298"/>
        </pc:sldMkLst>
      </pc:sldChg>
      <pc:sldChg chg="modNotesTx">
        <pc:chgData name="Hilary Weaver-Robb" userId="b287df63d2bde5d9" providerId="LiveId" clId="{F965525C-A7FC-4D14-8F49-ADE81A9A244B}" dt="2018-09-28T16:09:13.020" v="38" actId="20577"/>
        <pc:sldMkLst>
          <pc:docMk/>
          <pc:sldMk cId="3964679906" sldId="299"/>
        </pc:sldMkLst>
      </pc:sldChg>
      <pc:sldChg chg="modNotesTx">
        <pc:chgData name="Hilary Weaver-Robb" userId="b287df63d2bde5d9" providerId="LiveId" clId="{F965525C-A7FC-4D14-8F49-ADE81A9A244B}" dt="2018-09-28T16:05:32.567" v="1" actId="20577"/>
        <pc:sldMkLst>
          <pc:docMk/>
          <pc:sldMk cId="3934921329" sldId="300"/>
        </pc:sldMkLst>
      </pc:sldChg>
      <pc:sldChg chg="modNotesTx">
        <pc:chgData name="Hilary Weaver-Robb" userId="b287df63d2bde5d9" providerId="LiveId" clId="{F965525C-A7FC-4D14-8F49-ADE81A9A244B}" dt="2018-09-28T16:09:36.750" v="42" actId="20577"/>
        <pc:sldMkLst>
          <pc:docMk/>
          <pc:sldMk cId="1608626932" sldId="302"/>
        </pc:sldMkLst>
      </pc:sldChg>
      <pc:sldChg chg="modNotesTx">
        <pc:chgData name="Hilary Weaver-Robb" userId="b287df63d2bde5d9" providerId="LiveId" clId="{F965525C-A7FC-4D14-8F49-ADE81A9A244B}" dt="2018-09-28T16:07:14.621" v="15" actId="20577"/>
        <pc:sldMkLst>
          <pc:docMk/>
          <pc:sldMk cId="950386639" sldId="304"/>
        </pc:sldMkLst>
      </pc:sldChg>
      <pc:sldChg chg="modNotesTx">
        <pc:chgData name="Hilary Weaver-Robb" userId="b287df63d2bde5d9" providerId="LiveId" clId="{F965525C-A7FC-4D14-8F49-ADE81A9A244B}" dt="2018-09-28T16:08:38.168" v="32" actId="20577"/>
        <pc:sldMkLst>
          <pc:docMk/>
          <pc:sldMk cId="2157355579" sldId="305"/>
        </pc:sldMkLst>
      </pc:sldChg>
      <pc:sldChg chg="modNotesTx">
        <pc:chgData name="Hilary Weaver-Robb" userId="b287df63d2bde5d9" providerId="LiveId" clId="{F965525C-A7FC-4D14-8F49-ADE81A9A244B}" dt="2018-09-28T16:06:13.114" v="3" actId="20577"/>
        <pc:sldMkLst>
          <pc:docMk/>
          <pc:sldMk cId="1641056985" sldId="306"/>
        </pc:sldMkLst>
      </pc:sldChg>
      <pc:sldChg chg="modNotesTx">
        <pc:chgData name="Hilary Weaver-Robb" userId="b287df63d2bde5d9" providerId="LiveId" clId="{F965525C-A7FC-4D14-8F49-ADE81A9A244B}" dt="2018-09-28T16:06:24.310" v="6" actId="20577"/>
        <pc:sldMkLst>
          <pc:docMk/>
          <pc:sldMk cId="4166282552" sldId="307"/>
        </pc:sldMkLst>
      </pc:sldChg>
      <pc:sldChg chg="modNotesTx">
        <pc:chgData name="Hilary Weaver-Robb" userId="b287df63d2bde5d9" providerId="LiveId" clId="{F965525C-A7FC-4D14-8F49-ADE81A9A244B}" dt="2018-09-28T16:07:01.717" v="13" actId="20577"/>
        <pc:sldMkLst>
          <pc:docMk/>
          <pc:sldMk cId="1221324149" sldId="308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F718FE1-4A54-42F1-A5FB-B92E685D3D5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AD8F7E-874F-4FE6-A2F1-B6E8C12A0CB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F4730E-04EC-4DB0-9959-973C6604367A}" type="datetimeFigureOut">
              <a:rPr lang="en-US" smtClean="0"/>
              <a:t>7/18/2019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083676-9A6B-4011-A5CC-6E8ED9613D6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69446C-80AB-4838-9CB9-59DE162A704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9A04A0-CDC8-41FA-A378-6A87604983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5107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A133EA-A0C8-4E80-A292-B137F2B02C0E}" type="datetimeFigureOut">
              <a:rPr lang="en-US" smtClean="0"/>
              <a:t>7/18/2019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EFB19E-F1C8-407F-8B9E-2211002087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1090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D2B7D5-4F8B-478C-9237-6F0737A3C48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8676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EFB19E-F1C8-407F-8B9E-22110020873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4987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EFB19E-F1C8-407F-8B9E-22110020873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1448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EFB19E-F1C8-407F-8B9E-22110020873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7287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EFB19E-F1C8-407F-8B9E-22110020873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8925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EFB19E-F1C8-407F-8B9E-22110020873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1609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EFB19E-F1C8-407F-8B9E-22110020873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334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EFB19E-F1C8-407F-8B9E-22110020873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5216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EFB19E-F1C8-407F-8B9E-22110020873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4133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EFB19E-F1C8-407F-8B9E-22110020873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9884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EFB19E-F1C8-407F-8B9E-22110020873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5205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EFB19E-F1C8-407F-8B9E-22110020873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77955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EFB19E-F1C8-407F-8B9E-22110020873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57778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EFB19E-F1C8-407F-8B9E-22110020873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22747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EFB19E-F1C8-407F-8B9E-22110020873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256766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EFB19E-F1C8-407F-8B9E-22110020873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41087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EFB19E-F1C8-407F-8B9E-22110020873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46977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EFB19E-F1C8-407F-8B9E-22110020873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16009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EFB19E-F1C8-407F-8B9E-22110020873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07991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EFB19E-F1C8-407F-8B9E-22110020873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75882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EFB19E-F1C8-407F-8B9E-22110020873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55507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EFB19E-F1C8-407F-8B9E-22110020873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4929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EFB19E-F1C8-407F-8B9E-22110020873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83065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EFB19E-F1C8-407F-8B9E-22110020873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71503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EFB19E-F1C8-407F-8B9E-22110020873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77007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EFB19E-F1C8-407F-8B9E-22110020873D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37107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EFB19E-F1C8-407F-8B9E-22110020873D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62770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EFB19E-F1C8-407F-8B9E-22110020873D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61865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EFB19E-F1C8-407F-8B9E-22110020873D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94798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EFB19E-F1C8-407F-8B9E-22110020873D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16167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EFB19E-F1C8-407F-8B9E-22110020873D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46456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EFB19E-F1C8-407F-8B9E-22110020873D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52517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EFB19E-F1C8-407F-8B9E-22110020873D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618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EFB19E-F1C8-407F-8B9E-22110020873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42521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EFB19E-F1C8-407F-8B9E-22110020873D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64232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EFB19E-F1C8-407F-8B9E-22110020873D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758480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EFB19E-F1C8-407F-8B9E-22110020873D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96923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EFB19E-F1C8-407F-8B9E-22110020873D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64444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EFB19E-F1C8-407F-8B9E-22110020873D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6933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EFB19E-F1C8-407F-8B9E-22110020873D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07733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EFB19E-F1C8-407F-8B9E-22110020873D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97421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EFB19E-F1C8-407F-8B9E-22110020873D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85159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EFB19E-F1C8-407F-8B9E-22110020873D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7456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EFB19E-F1C8-407F-8B9E-22110020873D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3512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EFB19E-F1C8-407F-8B9E-22110020873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42485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EFB19E-F1C8-407F-8B9E-22110020873D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7319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EFB19E-F1C8-407F-8B9E-22110020873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6354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EFB19E-F1C8-407F-8B9E-22110020873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1363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EFB19E-F1C8-407F-8B9E-22110020873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1831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EFB19E-F1C8-407F-8B9E-22110020873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0301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DD7BCC2-DCC9-4046-B7DD-CC0086F756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0546BD4-A990-4C28-96B7-22DBF52F9C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3083" y="1060904"/>
            <a:ext cx="6687670" cy="2387600"/>
          </a:xfrm>
        </p:spPr>
        <p:txBody>
          <a:bodyPr anchor="b">
            <a:normAutofit/>
          </a:bodyPr>
          <a:lstStyle>
            <a:lvl1pPr algn="l">
              <a:defRPr sz="5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413D16-F813-4220-A1FD-5566AC8768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3083" y="3478240"/>
            <a:ext cx="6687670" cy="1655762"/>
          </a:xfrm>
        </p:spPr>
        <p:txBody>
          <a:bodyPr>
            <a:normAutofit/>
          </a:bodyPr>
          <a:lstStyle>
            <a:lvl1pPr marL="0" indent="0" algn="l">
              <a:buNone/>
              <a:defRPr sz="3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0E18DBF9-5695-47DA-A4F0-24542086A9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21423" y="6152963"/>
            <a:ext cx="824304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Hilary Weaver-Robb  |  @g33klady  |  github.com/g33klady</a:t>
            </a:r>
          </a:p>
        </p:txBody>
      </p:sp>
    </p:spTree>
    <p:extLst>
      <p:ext uri="{BB962C8B-B14F-4D97-AF65-F5344CB8AC3E}">
        <p14:creationId xmlns:p14="http://schemas.microsoft.com/office/powerpoint/2010/main" val="5395369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EA4625-9337-41DE-9F06-C3F1922E6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AE0070-3D99-42BA-8C45-430DB20A39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4EFB1F-CCB4-484B-96F6-774DEA8DCD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4295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CB50EB0-49BB-45AB-9A2F-150DB18A1BC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5DA7F3D-2DA0-413E-B892-D93160B236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4295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B41744BE-5B68-482B-AF1E-FE2056A23B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21423" y="6152963"/>
            <a:ext cx="824304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Hilary Weaver-Robb  |  @g33klady  |  github.com/g33klady</a:t>
            </a:r>
          </a:p>
        </p:txBody>
      </p:sp>
    </p:spTree>
    <p:extLst>
      <p:ext uri="{BB962C8B-B14F-4D97-AF65-F5344CB8AC3E}">
        <p14:creationId xmlns:p14="http://schemas.microsoft.com/office/powerpoint/2010/main" val="29942676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C0CD46-912B-4257-B47D-DFA06BAE6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142449-EF3C-41FA-AF13-7B93348890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21423" y="6152963"/>
            <a:ext cx="824304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Hilary Weaver-Robb  |  @g33klady  |  github.com/g33klady</a:t>
            </a:r>
          </a:p>
        </p:txBody>
      </p:sp>
    </p:spTree>
    <p:extLst>
      <p:ext uri="{BB962C8B-B14F-4D97-AF65-F5344CB8AC3E}">
        <p14:creationId xmlns:p14="http://schemas.microsoft.com/office/powerpoint/2010/main" val="35963215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A453D8D-5D89-4DED-89D9-AEFF876805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7C0CD46-912B-4257-B47D-DFA06BAE6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1804918E-246B-4964-AAD1-DADC5E7B72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25686" y="6152963"/>
            <a:ext cx="824304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Hilary Weaver-Robb  |  @g33klady  |  github.com/g33klady</a:t>
            </a:r>
          </a:p>
        </p:txBody>
      </p:sp>
    </p:spTree>
    <p:extLst>
      <p:ext uri="{BB962C8B-B14F-4D97-AF65-F5344CB8AC3E}">
        <p14:creationId xmlns:p14="http://schemas.microsoft.com/office/powerpoint/2010/main" val="4346618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2CAF2E1-283D-4441-B79A-A774C9BD84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7C0CD46-912B-4257-B47D-DFA06BAE6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8730A867-12CC-4153-B5B8-17072AC047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25686" y="6152963"/>
            <a:ext cx="824304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Hilary Weaver-Robb  |  @g33klady  |  github.com/g33klady</a:t>
            </a:r>
          </a:p>
        </p:txBody>
      </p:sp>
    </p:spTree>
    <p:extLst>
      <p:ext uri="{BB962C8B-B14F-4D97-AF65-F5344CB8AC3E}">
        <p14:creationId xmlns:p14="http://schemas.microsoft.com/office/powerpoint/2010/main" val="207754237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9313653-4248-4B2F-91BE-2B16A27748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7C0CD46-912B-4257-B47D-DFA06BAE6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4CDF3CED-B2E1-4CC8-AD0C-9B0FF4480D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21423" y="6152963"/>
            <a:ext cx="824304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Hilary Weaver-Robb  |  @g33klady  |  github.com/g33klady</a:t>
            </a:r>
          </a:p>
        </p:txBody>
      </p:sp>
    </p:spTree>
    <p:extLst>
      <p:ext uri="{BB962C8B-B14F-4D97-AF65-F5344CB8AC3E}">
        <p14:creationId xmlns:p14="http://schemas.microsoft.com/office/powerpoint/2010/main" val="29938502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312B868B-C82C-4633-AD78-039BA022A2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21423" y="6152963"/>
            <a:ext cx="824304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Hilary Weaver-Robb  |  @g33klady  |  github.com/g33klady</a:t>
            </a:r>
          </a:p>
        </p:txBody>
      </p:sp>
    </p:spTree>
    <p:extLst>
      <p:ext uri="{BB962C8B-B14F-4D97-AF65-F5344CB8AC3E}">
        <p14:creationId xmlns:p14="http://schemas.microsoft.com/office/powerpoint/2010/main" val="31620735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4D162E-9981-479B-8020-39A15AA358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95430B-4879-48FB-B2CF-EE61E133CA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130B2E-88E3-4DC1-9EAC-B795538F91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653D0B99-97A1-48BB-BAD6-8D7765984A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21423" y="6152963"/>
            <a:ext cx="824304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Hilary Weaver-Robb  |  @g33klady  |  github.com/g33klady</a:t>
            </a:r>
          </a:p>
        </p:txBody>
      </p:sp>
    </p:spTree>
    <p:extLst>
      <p:ext uri="{BB962C8B-B14F-4D97-AF65-F5344CB8AC3E}">
        <p14:creationId xmlns:p14="http://schemas.microsoft.com/office/powerpoint/2010/main" val="149203746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0F9F5-81AF-4701-83EC-695E4960F1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CB832B-3C69-41C9-AA04-59340F78420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7BBDFD-3174-4B73-85A7-176AC238EF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CA0C8660-B478-441E-A4B6-58A3325A85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21423" y="6152963"/>
            <a:ext cx="824304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Hilary Weaver-Robb  |  @g33klady  |  github.com/g33klady</a:t>
            </a:r>
          </a:p>
        </p:txBody>
      </p:sp>
    </p:spTree>
    <p:extLst>
      <p:ext uri="{BB962C8B-B14F-4D97-AF65-F5344CB8AC3E}">
        <p14:creationId xmlns:p14="http://schemas.microsoft.com/office/powerpoint/2010/main" val="76211151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EEDA3-3D55-486A-8C55-E40FDDEF6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82247AF-7A57-4DCD-9040-21D6A94877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83B13A31-5B52-421A-8BBF-CD9F9231AC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21423" y="6152963"/>
            <a:ext cx="824304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Hilary Weaver-Robb  |  @g33klady  |  github.com/g33klady</a:t>
            </a:r>
          </a:p>
        </p:txBody>
      </p:sp>
    </p:spTree>
    <p:extLst>
      <p:ext uri="{BB962C8B-B14F-4D97-AF65-F5344CB8AC3E}">
        <p14:creationId xmlns:p14="http://schemas.microsoft.com/office/powerpoint/2010/main" val="157791549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984C868-F684-4F28-AF10-3C56DDF39AD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56951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185D34-0C67-47DD-B04E-83EB358DDD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56951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83163CE9-00B6-4F07-BC3F-19D7318AEB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21423" y="6152963"/>
            <a:ext cx="824304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Hilary Weaver-Robb  |  @g33klady  |  github.com/g33klady</a:t>
            </a:r>
          </a:p>
        </p:txBody>
      </p:sp>
    </p:spTree>
    <p:extLst>
      <p:ext uri="{BB962C8B-B14F-4D97-AF65-F5344CB8AC3E}">
        <p14:creationId xmlns:p14="http://schemas.microsoft.com/office/powerpoint/2010/main" val="31201480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_Pl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DD7BCC2-DCC9-4046-B7DD-CC0086F756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4C4E831-C417-4B2E-A3CD-B126E7CA32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0546BD4-A990-4C28-96B7-22DBF52F9C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3083" y="1060904"/>
            <a:ext cx="6687670" cy="2387600"/>
          </a:xfrm>
        </p:spPr>
        <p:txBody>
          <a:bodyPr anchor="b">
            <a:normAutofit/>
          </a:bodyPr>
          <a:lstStyle>
            <a:lvl1pPr algn="l">
              <a:defRPr sz="5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413D16-F813-4220-A1FD-5566AC8768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3083" y="3478240"/>
            <a:ext cx="6687670" cy="1655762"/>
          </a:xfrm>
        </p:spPr>
        <p:txBody>
          <a:bodyPr>
            <a:normAutofit/>
          </a:bodyPr>
          <a:lstStyle>
            <a:lvl1pPr marL="0" indent="0" algn="l">
              <a:buNone/>
              <a:defRPr sz="3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0E18DBF9-5695-47DA-A4F0-24542086A9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90980" y="6140606"/>
            <a:ext cx="824304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Hilary Weaver-Robb  |  @g33klady  |  github.com/g33klady</a:t>
            </a:r>
          </a:p>
        </p:txBody>
      </p:sp>
    </p:spTree>
    <p:extLst>
      <p:ext uri="{BB962C8B-B14F-4D97-AF65-F5344CB8AC3E}">
        <p14:creationId xmlns:p14="http://schemas.microsoft.com/office/powerpoint/2010/main" val="27440448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19373-A2B5-4C92-9E94-BCCA0E91A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CC9AB1-C437-44C4-B45F-769E5BF7B2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144869"/>
          </a:xfrm>
        </p:spPr>
        <p:txBody>
          <a:bodyPr>
            <a:normAutofit/>
          </a:bodyPr>
          <a:lstStyle>
            <a:lvl1pPr>
              <a:defRPr sz="3200" b="1" spc="30" baseline="0">
                <a:latin typeface="Roboto" pitchFamily="2" charset="0"/>
                <a:ea typeface="Roboto" pitchFamily="2" charset="0"/>
              </a:defRPr>
            </a:lvl1pPr>
            <a:lvl2pPr>
              <a:defRPr sz="2800" b="1" spc="30" baseline="0">
                <a:latin typeface="Roboto" pitchFamily="2" charset="0"/>
                <a:ea typeface="Roboto" pitchFamily="2" charset="0"/>
              </a:defRPr>
            </a:lvl2pPr>
            <a:lvl3pPr>
              <a:defRPr sz="2400" b="1" spc="30" baseline="0">
                <a:latin typeface="Roboto" pitchFamily="2" charset="0"/>
                <a:ea typeface="Roboto" pitchFamily="2" charset="0"/>
              </a:defRPr>
            </a:lvl3pPr>
            <a:lvl4pPr>
              <a:defRPr sz="2000" b="1" spc="30" baseline="0">
                <a:latin typeface="Roboto" pitchFamily="2" charset="0"/>
                <a:ea typeface="Roboto" pitchFamily="2" charset="0"/>
              </a:defRPr>
            </a:lvl4pPr>
            <a:lvl5pPr>
              <a:defRPr sz="2000" b="1" spc="30" baseline="0">
                <a:latin typeface="Roboto" pitchFamily="2" charset="0"/>
                <a:ea typeface="Roboto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9C182879-DFB6-42DF-BE0C-4A936A0859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21423" y="6152963"/>
            <a:ext cx="824304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Hilary Weaver-Robb  |  @g33klady  |  github.com/g33klady</a:t>
            </a:r>
          </a:p>
        </p:txBody>
      </p:sp>
    </p:spTree>
    <p:extLst>
      <p:ext uri="{BB962C8B-B14F-4D97-AF65-F5344CB8AC3E}">
        <p14:creationId xmlns:p14="http://schemas.microsoft.com/office/powerpoint/2010/main" val="15864419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DD646AC-1F2C-4D31-8B2A-7F09B84D84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5219373-A2B5-4C92-9E94-BCCA0E91A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CC9AB1-C437-44C4-B45F-769E5BF7B2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525A13AB-DD0A-46FD-A720-E88767CA11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25686" y="6152963"/>
            <a:ext cx="824304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Hilary Weaver-Robb  |  @g33klady  |  github.com/g33klady</a:t>
            </a:r>
          </a:p>
        </p:txBody>
      </p:sp>
    </p:spTree>
    <p:extLst>
      <p:ext uri="{BB962C8B-B14F-4D97-AF65-F5344CB8AC3E}">
        <p14:creationId xmlns:p14="http://schemas.microsoft.com/office/powerpoint/2010/main" val="27377892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587C8F0-57EC-4D4D-BBE5-86C1D2B9D7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5219373-A2B5-4C92-9E94-BCCA0E91A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CC9AB1-C437-44C4-B45F-769E5BF7B2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6419248" cy="3987426"/>
          </a:xfrm>
          <a:solidFill>
            <a:schemeClr val="bg1"/>
          </a:solidFill>
          <a:effectLst>
            <a:outerShdw blurRad="152400" dist="38100" dir="5400000" algn="ctr" rotWithShape="0">
              <a:schemeClr val="bg2">
                <a:lumMod val="10000"/>
                <a:alpha val="12000"/>
              </a:schemeClr>
            </a:outerShdw>
          </a:effectLst>
        </p:spPr>
        <p:txBody>
          <a:bodyPr lIns="274320" tIns="274320" rIns="274320" bIns="27432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8CB85D94-7589-4932-8E81-6DDC61209E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21423" y="6152963"/>
            <a:ext cx="824304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Hilary Weaver-Robb  |  @g33klady  |  github.com/g33klady</a:t>
            </a:r>
          </a:p>
        </p:txBody>
      </p:sp>
    </p:spTree>
    <p:extLst>
      <p:ext uri="{BB962C8B-B14F-4D97-AF65-F5344CB8AC3E}">
        <p14:creationId xmlns:p14="http://schemas.microsoft.com/office/powerpoint/2010/main" val="20106000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Ques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B102A92-81FE-42A5-9984-AC928916AF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5219373-A2B5-4C92-9E94-BCCA0E91A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CC9AB1-C437-44C4-B45F-769E5BF7B2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339442" cy="414486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A4D1DFAE-DBC1-4C3B-AC29-1C153D036C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25686" y="6152963"/>
            <a:ext cx="824304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Hilary Weaver-Robb  |  @g33klady  |  github.com/g33klady</a:t>
            </a:r>
          </a:p>
        </p:txBody>
      </p:sp>
    </p:spTree>
    <p:extLst>
      <p:ext uri="{BB962C8B-B14F-4D97-AF65-F5344CB8AC3E}">
        <p14:creationId xmlns:p14="http://schemas.microsoft.com/office/powerpoint/2010/main" val="37213672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2B08D9-F500-436F-A2CD-A8EB7C7599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07F4A2-9733-42F0-98C8-7FB2D35D24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4"/>
            <a:ext cx="10515600" cy="1327242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ADC6C46E-3CD3-4D57-9408-67FAF3179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21423" y="6152963"/>
            <a:ext cx="824304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Hilary Weaver-Robb  |  @g33klady  |  github.com/g33klady</a:t>
            </a:r>
          </a:p>
        </p:txBody>
      </p:sp>
    </p:spTree>
    <p:extLst>
      <p:ext uri="{BB962C8B-B14F-4D97-AF65-F5344CB8AC3E}">
        <p14:creationId xmlns:p14="http://schemas.microsoft.com/office/powerpoint/2010/main" val="15503908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_Pl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FEB2CD9-8576-493A-AD61-07FE3889A4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F2B08D9-F500-436F-A2CD-A8EB7C7599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07F4A2-9733-42F0-98C8-7FB2D35D24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4"/>
            <a:ext cx="10515600" cy="1327242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ADC6C46E-3CD3-4D57-9408-67FAF3179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51245" y="6143005"/>
            <a:ext cx="824304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Hilary Weaver-Robb  |  @g33klady  |  github.com/g33klady</a:t>
            </a:r>
          </a:p>
        </p:txBody>
      </p:sp>
    </p:spTree>
    <p:extLst>
      <p:ext uri="{BB962C8B-B14F-4D97-AF65-F5344CB8AC3E}">
        <p14:creationId xmlns:p14="http://schemas.microsoft.com/office/powerpoint/2010/main" val="41511516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42AB28-EAE7-42E4-A82C-DC6DBD3EB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205D10-2CAB-4885-9FE9-7B5C2642632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1179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D579B8-7F9E-446A-A0FD-3101E15527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1179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447683E2-E52E-49BB-9EF5-114C3AED39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21423" y="6152963"/>
            <a:ext cx="824304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Hilary Weaver-Robb  |  @g33klady  |  github.com/g33klady</a:t>
            </a:r>
          </a:p>
        </p:txBody>
      </p:sp>
    </p:spTree>
    <p:extLst>
      <p:ext uri="{BB962C8B-B14F-4D97-AF65-F5344CB8AC3E}">
        <p14:creationId xmlns:p14="http://schemas.microsoft.com/office/powerpoint/2010/main" val="8079946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8B2B6FD-CB29-4568-804B-29F4307A6403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354671-F8AA-41AF-80B4-93FE22A05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3C5442-4BF9-483A-8692-2E389C1130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1448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6E68035A-C605-4794-9709-7E865FBC4D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21423" y="6152963"/>
            <a:ext cx="8243047" cy="365125"/>
          </a:xfrm>
          <a:prstGeom prst="rect">
            <a:avLst/>
          </a:prstGeom>
        </p:spPr>
        <p:txBody>
          <a:bodyPr/>
          <a:lstStyle>
            <a:lvl1pPr algn="ctr">
              <a:defRPr b="1">
                <a:solidFill>
                  <a:schemeClr val="tx2"/>
                </a:solidFill>
                <a:latin typeface="Roboto" pitchFamily="2" charset="0"/>
                <a:ea typeface="Roboto" pitchFamily="2" charset="0"/>
              </a:defRPr>
            </a:lvl1pPr>
          </a:lstStyle>
          <a:p>
            <a:r>
              <a:rPr lang="en-US"/>
              <a:t>Hilary Weaver-Robb  |  @g33klady  |  github.com/g33klady</a:t>
            </a:r>
          </a:p>
        </p:txBody>
      </p:sp>
    </p:spTree>
    <p:extLst>
      <p:ext uri="{BB962C8B-B14F-4D97-AF65-F5344CB8AC3E}">
        <p14:creationId xmlns:p14="http://schemas.microsoft.com/office/powerpoint/2010/main" val="18700623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Bitter" panose="02000000000000000000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spcAft>
          <a:spcPts val="600"/>
        </a:spcAft>
        <a:buFont typeface="Arial" panose="020B0604020202020204" pitchFamily="34" charset="0"/>
        <a:buChar char="•"/>
        <a:defRPr sz="3200" b="1" kern="1200" spc="30" baseline="0">
          <a:solidFill>
            <a:schemeClr val="tx2"/>
          </a:solidFill>
          <a:latin typeface="Roboto" pitchFamily="2" charset="0"/>
          <a:ea typeface="Roboto" pitchFamily="2" charset="0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2800" b="1" kern="1200" spc="30" baseline="0">
          <a:solidFill>
            <a:schemeClr val="tx2"/>
          </a:solidFill>
          <a:latin typeface="Roboto" pitchFamily="2" charset="0"/>
          <a:ea typeface="Roboto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2400" b="1" kern="1200" spc="30" baseline="0">
          <a:solidFill>
            <a:schemeClr val="tx2"/>
          </a:solidFill>
          <a:latin typeface="Roboto" pitchFamily="2" charset="0"/>
          <a:ea typeface="Roboto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2000" b="1" kern="1200" spc="30" baseline="0">
          <a:solidFill>
            <a:schemeClr val="tx2"/>
          </a:solidFill>
          <a:latin typeface="Roboto" pitchFamily="2" charset="0"/>
          <a:ea typeface="Roboto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2000" b="1" kern="1200" spc="30" baseline="0">
          <a:solidFill>
            <a:schemeClr val="tx2"/>
          </a:solidFill>
          <a:latin typeface="Roboto" pitchFamily="2" charset="0"/>
          <a:ea typeface="Roboto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.png"/><Relationship Id="rId5" Type="http://schemas.openxmlformats.org/officeDocument/2006/relationships/hyperlink" Target="http://www.flickr.com/photos/fastjack/282707058/" TargetMode="External"/><Relationship Id="rId4" Type="http://schemas.openxmlformats.org/officeDocument/2006/relationships/image" Target="../media/image23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6.png"/><Relationship Id="rId4" Type="http://schemas.openxmlformats.org/officeDocument/2006/relationships/notesSlide" Target="../notesSlides/notesSlide2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5" Type="http://schemas.openxmlformats.org/officeDocument/2006/relationships/image" Target="../media/image40.png"/><Relationship Id="rId4" Type="http://schemas.openxmlformats.org/officeDocument/2006/relationships/notesSlide" Target="../notesSlides/notesSlide4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microsoft.com/office/2007/relationships/media" Target="../media/media3.mp4"/><Relationship Id="rId1" Type="http://schemas.openxmlformats.org/officeDocument/2006/relationships/video" Target="NULL" TargetMode="External"/><Relationship Id="rId5" Type="http://schemas.openxmlformats.org/officeDocument/2006/relationships/image" Target="../media/image41.png"/><Relationship Id="rId4" Type="http://schemas.openxmlformats.org/officeDocument/2006/relationships/notesSlide" Target="../notesSlides/notesSlide4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5758E-5A43-4577-97FF-937F209FEC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2568" y="726834"/>
            <a:ext cx="6097614" cy="2387600"/>
          </a:xfrm>
        </p:spPr>
        <p:txBody>
          <a:bodyPr anchor="ctr">
            <a:normAutofit/>
          </a:bodyPr>
          <a:lstStyle/>
          <a:p>
            <a:r>
              <a:rPr lang="en-US" sz="8000" dirty="0"/>
              <a:t>Digging In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B3A86C-9E45-4264-A2F3-C12CD8C4F2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2568" y="3114434"/>
            <a:ext cx="6097614" cy="1655762"/>
          </a:xfrm>
        </p:spPr>
        <p:txBody>
          <a:bodyPr/>
          <a:lstStyle/>
          <a:p>
            <a:r>
              <a:rPr lang="en-US" dirty="0"/>
              <a:t>Getting Familiar With The Code To Be A Better Tester</a:t>
            </a:r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DCAD702A-09DD-41B0-BE33-98174B4FED18}"/>
              </a:ext>
            </a:extLst>
          </p:cNvPr>
          <p:cNvSpPr txBox="1">
            <a:spLocks/>
          </p:cNvSpPr>
          <p:nvPr/>
        </p:nvSpPr>
        <p:spPr>
          <a:xfrm>
            <a:off x="3390696" y="6131166"/>
            <a:ext cx="8243047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800" b="1" kern="1200">
                <a:solidFill>
                  <a:schemeClr val="tx2"/>
                </a:solidFill>
                <a:latin typeface="Roboto" pitchFamily="2" charset="0"/>
                <a:ea typeface="Roboto" pitchFamily="2" charset="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Hilary Weaver-Robb  |  @g33klady  |  github.com/g33klady</a:t>
            </a:r>
          </a:p>
        </p:txBody>
      </p:sp>
    </p:spTree>
    <p:extLst>
      <p:ext uri="{BB962C8B-B14F-4D97-AF65-F5344CB8AC3E}">
        <p14:creationId xmlns:p14="http://schemas.microsoft.com/office/powerpoint/2010/main" val="23498360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F99841-E0BC-4770-991E-0C2D733F63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Commits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99D4997-D4EF-417F-B0CC-80C09DD501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26C771B3-C137-4ABC-A693-78F04E864D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800" dirty="0"/>
              <a:t>Hilary Weaver-Robb  |  @g33klady  |  github.com/g33klady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EFBA788-CD70-410E-86B5-D23B78FD4C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996" y="1389817"/>
            <a:ext cx="10910007" cy="4379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7598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 40">
            <a:extLst>
              <a:ext uri="{FF2B5EF4-FFF2-40B4-BE49-F238E27FC236}">
                <a16:creationId xmlns:a16="http://schemas.microsoft.com/office/drawing/2014/main" id="{926D18CB-F9A4-4AF3-BAE9-33D4ECBDE7DC}"/>
              </a:ext>
            </a:extLst>
          </p:cNvPr>
          <p:cNvGrpSpPr/>
          <p:nvPr/>
        </p:nvGrpSpPr>
        <p:grpSpPr>
          <a:xfrm>
            <a:off x="1238541" y="2858749"/>
            <a:ext cx="3078866" cy="530544"/>
            <a:chOff x="1238541" y="2858749"/>
            <a:chExt cx="3078866" cy="530544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1D32E60-7AB9-4614-AA9A-8D2F808EC9E6}"/>
                </a:ext>
              </a:extLst>
            </p:cNvPr>
            <p:cNvSpPr txBox="1"/>
            <p:nvPr/>
          </p:nvSpPr>
          <p:spPr>
            <a:xfrm>
              <a:off x="1550499" y="3019961"/>
              <a:ext cx="5564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fork</a:t>
              </a:r>
            </a:p>
          </p:txBody>
        </p: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17B18D59-F14E-4665-9ECE-59B0D0EF4993}"/>
                </a:ext>
              </a:extLst>
            </p:cNvPr>
            <p:cNvCxnSpPr/>
            <p:nvPr/>
          </p:nvCxnSpPr>
          <p:spPr>
            <a:xfrm>
              <a:off x="1608931" y="3320491"/>
              <a:ext cx="2708476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CF4F5D10-D23D-433D-882A-7A3DFEE3235B}"/>
                </a:ext>
              </a:extLst>
            </p:cNvPr>
            <p:cNvCxnSpPr/>
            <p:nvPr/>
          </p:nvCxnSpPr>
          <p:spPr>
            <a:xfrm>
              <a:off x="1238541" y="2858749"/>
              <a:ext cx="370390" cy="47312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DF99841-E0BC-4770-991E-0C2D733F63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Pull Requests or PRs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DC05B3-606A-4360-A9CA-66627CE553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8" name="Footer Placeholder 2">
            <a:extLst>
              <a:ext uri="{FF2B5EF4-FFF2-40B4-BE49-F238E27FC236}">
                <a16:creationId xmlns:a16="http://schemas.microsoft.com/office/drawing/2014/main" id="{C68E4498-068A-46BC-8EE3-56B2AA422F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800" dirty="0"/>
              <a:t>Hilary Weaver-Robb  |  @g33klady  |  github.com/g33klady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2CC876E8-A0D2-425B-A04C-72C2A134C615}"/>
              </a:ext>
            </a:extLst>
          </p:cNvPr>
          <p:cNvGrpSpPr/>
          <p:nvPr/>
        </p:nvGrpSpPr>
        <p:grpSpPr>
          <a:xfrm>
            <a:off x="838200" y="2503566"/>
            <a:ext cx="6708494" cy="369332"/>
            <a:chOff x="838200" y="2503566"/>
            <a:chExt cx="10515600" cy="369332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338AED5-6563-4319-A0CF-9C220FE0E227}"/>
                </a:ext>
              </a:extLst>
            </p:cNvPr>
            <p:cNvCxnSpPr/>
            <p:nvPr/>
          </p:nvCxnSpPr>
          <p:spPr>
            <a:xfrm>
              <a:off x="838200" y="2847372"/>
              <a:ext cx="10515600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9F35612-9909-430E-9F70-806BF9110909}"/>
                </a:ext>
              </a:extLst>
            </p:cNvPr>
            <p:cNvSpPr txBox="1"/>
            <p:nvPr/>
          </p:nvSpPr>
          <p:spPr>
            <a:xfrm>
              <a:off x="5532699" y="2503566"/>
              <a:ext cx="8368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master</a:t>
              </a:r>
            </a:p>
          </p:txBody>
        </p:sp>
      </p:grpSp>
      <p:sp>
        <p:nvSpPr>
          <p:cNvPr id="21" name="Oval 20">
            <a:extLst>
              <a:ext uri="{FF2B5EF4-FFF2-40B4-BE49-F238E27FC236}">
                <a16:creationId xmlns:a16="http://schemas.microsoft.com/office/drawing/2014/main" id="{94873AAD-CE24-4409-B707-3D9197198799}"/>
              </a:ext>
            </a:extLst>
          </p:cNvPr>
          <p:cNvSpPr/>
          <p:nvPr/>
        </p:nvSpPr>
        <p:spPr>
          <a:xfrm>
            <a:off x="2397429" y="3197527"/>
            <a:ext cx="173620" cy="2170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B82D053E-225E-4916-B9FE-980C7CDD23B8}"/>
              </a:ext>
            </a:extLst>
          </p:cNvPr>
          <p:cNvSpPr/>
          <p:nvPr/>
        </p:nvSpPr>
        <p:spPr>
          <a:xfrm>
            <a:off x="2895140" y="3199740"/>
            <a:ext cx="173620" cy="2170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3002E7B-6BC9-4F1A-B7A4-B34241658D20}"/>
              </a:ext>
            </a:extLst>
          </p:cNvPr>
          <p:cNvSpPr/>
          <p:nvPr/>
        </p:nvSpPr>
        <p:spPr>
          <a:xfrm>
            <a:off x="4886445" y="2738863"/>
            <a:ext cx="173620" cy="2170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B1BF8FDE-D97D-4FE4-9B53-9E2DD2E7F659}"/>
              </a:ext>
            </a:extLst>
          </p:cNvPr>
          <p:cNvSpPr/>
          <p:nvPr/>
        </p:nvSpPr>
        <p:spPr>
          <a:xfrm>
            <a:off x="3392851" y="3197526"/>
            <a:ext cx="173620" cy="2170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05923CB-DB3B-4A4B-93B6-CD2B971A985A}"/>
              </a:ext>
            </a:extLst>
          </p:cNvPr>
          <p:cNvSpPr txBox="1"/>
          <p:nvPr/>
        </p:nvSpPr>
        <p:spPr>
          <a:xfrm>
            <a:off x="2477487" y="3465150"/>
            <a:ext cx="1088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commits</a:t>
            </a: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4536AE26-BA01-4554-9C0D-D43D6BDC5A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3568" y="3064410"/>
            <a:ext cx="534917" cy="534917"/>
          </a:xfrm>
          <a:prstGeom prst="rect">
            <a:avLst/>
          </a:prstGeom>
        </p:spPr>
      </p:pic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18B366FB-77B8-4832-BCBD-E520C5EB1BC1}"/>
              </a:ext>
            </a:extLst>
          </p:cNvPr>
          <p:cNvCxnSpPr>
            <a:cxnSpLocks/>
            <a:stCxn id="48" idx="3"/>
          </p:cNvCxnSpPr>
          <p:nvPr/>
        </p:nvCxnSpPr>
        <p:spPr>
          <a:xfrm flipV="1">
            <a:off x="4758485" y="2955881"/>
            <a:ext cx="214770" cy="37598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Arrow: Striped Right 51">
            <a:extLst>
              <a:ext uri="{FF2B5EF4-FFF2-40B4-BE49-F238E27FC236}">
                <a16:creationId xmlns:a16="http://schemas.microsoft.com/office/drawing/2014/main" id="{C2AC3A26-3FA0-4743-9B9F-DB1A240BD444}"/>
              </a:ext>
            </a:extLst>
          </p:cNvPr>
          <p:cNvSpPr/>
          <p:nvPr/>
        </p:nvSpPr>
        <p:spPr>
          <a:xfrm>
            <a:off x="7772400" y="2591291"/>
            <a:ext cx="1545220" cy="473119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14245B23-6360-45CF-9291-E91296589A37}"/>
              </a:ext>
            </a:extLst>
          </p:cNvPr>
          <p:cNvSpPr/>
          <p:nvPr/>
        </p:nvSpPr>
        <p:spPr>
          <a:xfrm>
            <a:off x="5549495" y="2738862"/>
            <a:ext cx="173620" cy="2170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11E491CC-B476-45D9-BC97-D15900B0C754}"/>
              </a:ext>
            </a:extLst>
          </p:cNvPr>
          <p:cNvSpPr/>
          <p:nvPr/>
        </p:nvSpPr>
        <p:spPr>
          <a:xfrm>
            <a:off x="6199207" y="2738862"/>
            <a:ext cx="173620" cy="2170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53914CE8-9378-4F59-A56B-2FB560C77AD4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532318" y="1846543"/>
            <a:ext cx="1962614" cy="1962614"/>
          </a:xfrm>
          <a:prstGeom prst="rect">
            <a:avLst/>
          </a:prstGeom>
        </p:spPr>
      </p:pic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D4D96492-FD40-46B3-8315-C2209713C60A}"/>
              </a:ext>
            </a:extLst>
          </p:cNvPr>
          <p:cNvCxnSpPr/>
          <p:nvPr/>
        </p:nvCxnSpPr>
        <p:spPr>
          <a:xfrm flipH="1">
            <a:off x="6301450" y="1240189"/>
            <a:ext cx="757178" cy="143382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ACF6723A-3064-4F44-855D-4516DBEDB440}"/>
              </a:ext>
            </a:extLst>
          </p:cNvPr>
          <p:cNvCxnSpPr/>
          <p:nvPr/>
        </p:nvCxnSpPr>
        <p:spPr>
          <a:xfrm flipH="1">
            <a:off x="5655761" y="1240189"/>
            <a:ext cx="757178" cy="143382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0C2B24B2-1B10-4605-945D-B26490EE300D}"/>
              </a:ext>
            </a:extLst>
          </p:cNvPr>
          <p:cNvCxnSpPr/>
          <p:nvPr/>
        </p:nvCxnSpPr>
        <p:spPr>
          <a:xfrm flipH="1">
            <a:off x="5013966" y="1240188"/>
            <a:ext cx="757178" cy="143382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BD08D28E-5B25-442F-B9DA-856FCADF50CA}"/>
              </a:ext>
            </a:extLst>
          </p:cNvPr>
          <p:cNvSpPr txBox="1"/>
          <p:nvPr/>
        </p:nvSpPr>
        <p:spPr>
          <a:xfrm>
            <a:off x="4317407" y="3549079"/>
            <a:ext cx="534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</a:t>
            </a:r>
          </a:p>
        </p:txBody>
      </p:sp>
    </p:spTree>
    <p:extLst>
      <p:ext uri="{BB962C8B-B14F-4D97-AF65-F5344CB8AC3E}">
        <p14:creationId xmlns:p14="http://schemas.microsoft.com/office/powerpoint/2010/main" val="3803072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 animBg="1"/>
      <p:bldP spid="24" grpId="0" animBg="1"/>
      <p:bldP spid="26" grpId="0"/>
      <p:bldP spid="52" grpId="0" animBg="1"/>
      <p:bldP spid="53" grpId="0" animBg="1"/>
      <p:bldP spid="54" grpId="0" animBg="1"/>
      <p:bldP spid="2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0EEB89B3-5443-4E8A-BDE6-1A2D750205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2200" y="467087"/>
            <a:ext cx="7467600" cy="5524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DF99841-E0BC-4770-991E-0C2D733F63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PRs</a:t>
            </a:r>
          </a:p>
        </p:txBody>
      </p:sp>
      <p:sp>
        <p:nvSpPr>
          <p:cNvPr id="10" name="Footer Placeholder 2">
            <a:extLst>
              <a:ext uri="{FF2B5EF4-FFF2-40B4-BE49-F238E27FC236}">
                <a16:creationId xmlns:a16="http://schemas.microsoft.com/office/drawing/2014/main" id="{1327C2F3-BCF6-4277-B40B-B21ABEC401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800" dirty="0"/>
              <a:t>Hilary Weaver-Robb  |  @g33klady  |  github.com/g33klady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33D6F63-9A11-4097-85E9-D8B8FF9B652B}"/>
              </a:ext>
            </a:extLst>
          </p:cNvPr>
          <p:cNvCxnSpPr>
            <a:cxnSpLocks/>
          </p:cNvCxnSpPr>
          <p:nvPr/>
        </p:nvCxnSpPr>
        <p:spPr>
          <a:xfrm>
            <a:off x="1039064" y="2960383"/>
            <a:ext cx="2047754" cy="13889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2862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F99841-E0BC-4770-991E-0C2D733F63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PRs</a:t>
            </a:r>
          </a:p>
        </p:txBody>
      </p:sp>
      <p:sp>
        <p:nvSpPr>
          <p:cNvPr id="10" name="Footer Placeholder 2">
            <a:extLst>
              <a:ext uri="{FF2B5EF4-FFF2-40B4-BE49-F238E27FC236}">
                <a16:creationId xmlns:a16="http://schemas.microsoft.com/office/drawing/2014/main" id="{1327C2F3-BCF6-4277-B40B-B21ABEC401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800" dirty="0"/>
              <a:t>Hilary Weaver-Robb  |  @g33klady  |  github.com/g33klady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1CC7B4D-7306-4020-AD37-D4907FAC51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0104"/>
          <a:stretch/>
        </p:blipFill>
        <p:spPr>
          <a:xfrm>
            <a:off x="2362200" y="362715"/>
            <a:ext cx="7145205" cy="5489446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F0B376D-B2EC-4C75-9639-F57E052A5202}"/>
              </a:ext>
            </a:extLst>
          </p:cNvPr>
          <p:cNvCxnSpPr>
            <a:cxnSpLocks/>
          </p:cNvCxnSpPr>
          <p:nvPr/>
        </p:nvCxnSpPr>
        <p:spPr>
          <a:xfrm>
            <a:off x="999397" y="1705038"/>
            <a:ext cx="2047754" cy="13889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0CF528C-D42D-43A8-BD53-F29427E6B701}"/>
              </a:ext>
            </a:extLst>
          </p:cNvPr>
          <p:cNvCxnSpPr>
            <a:cxnSpLocks/>
          </p:cNvCxnSpPr>
          <p:nvPr/>
        </p:nvCxnSpPr>
        <p:spPr>
          <a:xfrm>
            <a:off x="576323" y="2216944"/>
            <a:ext cx="2047754" cy="13889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0AA264A-6E61-48B8-AD2B-8CBD29E9315C}"/>
              </a:ext>
            </a:extLst>
          </p:cNvPr>
          <p:cNvCxnSpPr>
            <a:cxnSpLocks/>
          </p:cNvCxnSpPr>
          <p:nvPr/>
        </p:nvCxnSpPr>
        <p:spPr>
          <a:xfrm>
            <a:off x="656922" y="2618968"/>
            <a:ext cx="2047754" cy="13889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7603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F99841-E0BC-4770-991E-0C2D733F63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E5D497-8C7C-4040-8B4F-FFC520A96D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9E59F84F-D161-41BF-8B84-BBFA5BD9C0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800" dirty="0"/>
              <a:t>Hilary Weaver-Robb  |  @g33klady  |  github.com/g33klady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BE2CE1-74F6-4FCD-B90E-324916E879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1366837"/>
            <a:ext cx="11887200" cy="412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7260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F99841-E0BC-4770-991E-0C2D733F63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094BC49-C0BA-49AF-A1B9-A0422BF54F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ooter Placeholder 2">
            <a:extLst>
              <a:ext uri="{FF2B5EF4-FFF2-40B4-BE49-F238E27FC236}">
                <a16:creationId xmlns:a16="http://schemas.microsoft.com/office/drawing/2014/main" id="{6CBE0122-9B5F-411E-9D64-715A77FDD5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800" dirty="0"/>
              <a:t>Hilary Weaver-Robb  |  @g33klady  |  github.com/g33klady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6E4944-ECD6-48EB-A89F-4D39C5DA70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5694" y="711139"/>
            <a:ext cx="5791200" cy="5259355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33D6F63-9A11-4097-85E9-D8B8FF9B652B}"/>
              </a:ext>
            </a:extLst>
          </p:cNvPr>
          <p:cNvCxnSpPr>
            <a:cxnSpLocks/>
          </p:cNvCxnSpPr>
          <p:nvPr/>
        </p:nvCxnSpPr>
        <p:spPr>
          <a:xfrm>
            <a:off x="1424318" y="3754197"/>
            <a:ext cx="2047754" cy="13889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A66ECADA-D2D5-491E-A222-0A3A33474174}"/>
              </a:ext>
            </a:extLst>
          </p:cNvPr>
          <p:cNvSpPr/>
          <p:nvPr/>
        </p:nvSpPr>
        <p:spPr>
          <a:xfrm>
            <a:off x="4397972" y="4416571"/>
            <a:ext cx="2592593" cy="161364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03DA8DA-0F8B-41B9-9937-7B0FF3C84092}"/>
              </a:ext>
            </a:extLst>
          </p:cNvPr>
          <p:cNvSpPr/>
          <p:nvPr/>
        </p:nvSpPr>
        <p:spPr>
          <a:xfrm>
            <a:off x="4397971" y="4227357"/>
            <a:ext cx="3238053" cy="161364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171E3A5-A73B-4BFD-BDD5-01A253DF78A7}"/>
              </a:ext>
            </a:extLst>
          </p:cNvPr>
          <p:cNvSpPr/>
          <p:nvPr/>
        </p:nvSpPr>
        <p:spPr>
          <a:xfrm>
            <a:off x="4397972" y="3768934"/>
            <a:ext cx="3474720" cy="390955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DC47F91-E737-41BB-A81E-31DF62FB8F00}"/>
              </a:ext>
            </a:extLst>
          </p:cNvPr>
          <p:cNvCxnSpPr>
            <a:cxnSpLocks/>
          </p:cNvCxnSpPr>
          <p:nvPr/>
        </p:nvCxnSpPr>
        <p:spPr>
          <a:xfrm>
            <a:off x="1522929" y="2877414"/>
            <a:ext cx="2047754" cy="13889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7764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BB293E"/>
                                      </p:to>
                                    </p:animClr>
                                    <p:set>
                                      <p:cBhvr>
                                        <p:cTn id="2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  <p:bldP spid="1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F99841-E0BC-4770-991E-0C2D733F63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PRs</a:t>
            </a:r>
          </a:p>
        </p:txBody>
      </p:sp>
      <p:sp>
        <p:nvSpPr>
          <p:cNvPr id="12" name="Footer Placeholder 2">
            <a:extLst>
              <a:ext uri="{FF2B5EF4-FFF2-40B4-BE49-F238E27FC236}">
                <a16:creationId xmlns:a16="http://schemas.microsoft.com/office/drawing/2014/main" id="{04451965-1340-4A04-9BD0-F233E3285E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800" dirty="0"/>
              <a:t>Hilary Weaver-Robb  |  @g33klady  |  github.com/g33klady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ABC2735-C656-41EA-BB29-61615D440137}"/>
              </a:ext>
            </a:extLst>
          </p:cNvPr>
          <p:cNvCxnSpPr>
            <a:cxnSpLocks/>
          </p:cNvCxnSpPr>
          <p:nvPr/>
        </p:nvCxnSpPr>
        <p:spPr>
          <a:xfrm>
            <a:off x="4288984" y="2404954"/>
            <a:ext cx="2086658" cy="59834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D9293D69-A333-45A1-AA4D-58E5209C0C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0757"/>
          <a:stretch/>
        </p:blipFill>
        <p:spPr>
          <a:xfrm>
            <a:off x="1079154" y="1221914"/>
            <a:ext cx="10298942" cy="4680122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33D6F63-9A11-4097-85E9-D8B8FF9B652B}"/>
              </a:ext>
            </a:extLst>
          </p:cNvPr>
          <p:cNvCxnSpPr>
            <a:cxnSpLocks/>
          </p:cNvCxnSpPr>
          <p:nvPr/>
        </p:nvCxnSpPr>
        <p:spPr>
          <a:xfrm>
            <a:off x="5332313" y="4914247"/>
            <a:ext cx="2047754" cy="13889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A312A17-D0C3-4CB3-97FB-6FF0AAE2E2CB}"/>
              </a:ext>
            </a:extLst>
          </p:cNvPr>
          <p:cNvCxnSpPr>
            <a:cxnSpLocks/>
          </p:cNvCxnSpPr>
          <p:nvPr/>
        </p:nvCxnSpPr>
        <p:spPr>
          <a:xfrm>
            <a:off x="193636" y="2058053"/>
            <a:ext cx="2047754" cy="13889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1324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EC865DF-1998-4FE5-9D35-1F7B4FC256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945"/>
          <a:stretch/>
        </p:blipFill>
        <p:spPr>
          <a:xfrm>
            <a:off x="838200" y="1277455"/>
            <a:ext cx="10780851" cy="462458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DF99841-E0BC-4770-991E-0C2D733F63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PRs</a:t>
            </a:r>
          </a:p>
        </p:txBody>
      </p:sp>
      <p:sp>
        <p:nvSpPr>
          <p:cNvPr id="12" name="Footer Placeholder 2">
            <a:extLst>
              <a:ext uri="{FF2B5EF4-FFF2-40B4-BE49-F238E27FC236}">
                <a16:creationId xmlns:a16="http://schemas.microsoft.com/office/drawing/2014/main" id="{04451965-1340-4A04-9BD0-F233E3285E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800" dirty="0"/>
              <a:t>Hilary Weaver-Robb  |  @g33klady  |  github.com/g33klady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0DC9FA4-14A3-4AE7-9BBD-F6674390CFD3}"/>
              </a:ext>
            </a:extLst>
          </p:cNvPr>
          <p:cNvSpPr/>
          <p:nvPr/>
        </p:nvSpPr>
        <p:spPr>
          <a:xfrm>
            <a:off x="982884" y="1375365"/>
            <a:ext cx="3055716" cy="28424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33D6F63-9A11-4097-85E9-D8B8FF9B652B}"/>
              </a:ext>
            </a:extLst>
          </p:cNvPr>
          <p:cNvCxnSpPr>
            <a:cxnSpLocks/>
          </p:cNvCxnSpPr>
          <p:nvPr/>
        </p:nvCxnSpPr>
        <p:spPr>
          <a:xfrm>
            <a:off x="5332313" y="4914247"/>
            <a:ext cx="2047754" cy="13889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7872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2F32FAF-4079-4B69-A39F-340F461A0B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286" y="641533"/>
            <a:ext cx="8096039" cy="523955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DF99841-E0BC-4770-991E-0C2D733F63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PRs</a:t>
            </a:r>
          </a:p>
        </p:txBody>
      </p:sp>
      <p:sp>
        <p:nvSpPr>
          <p:cNvPr id="12" name="Footer Placeholder 2">
            <a:extLst>
              <a:ext uri="{FF2B5EF4-FFF2-40B4-BE49-F238E27FC236}">
                <a16:creationId xmlns:a16="http://schemas.microsoft.com/office/drawing/2014/main" id="{BDA317BB-D39C-4959-8140-A593C7BDEE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800" dirty="0"/>
              <a:t>Hilary Weaver-Robb  |  @g33klady  |  github.com/g33klady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33D6F63-9A11-4097-85E9-D8B8FF9B652B}"/>
              </a:ext>
            </a:extLst>
          </p:cNvPr>
          <p:cNvCxnSpPr>
            <a:cxnSpLocks/>
          </p:cNvCxnSpPr>
          <p:nvPr/>
        </p:nvCxnSpPr>
        <p:spPr>
          <a:xfrm>
            <a:off x="1242008" y="5239269"/>
            <a:ext cx="2392556" cy="16502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A312A17-D0C3-4CB3-97FB-6FF0AAE2E2CB}"/>
              </a:ext>
            </a:extLst>
          </p:cNvPr>
          <p:cNvCxnSpPr>
            <a:cxnSpLocks/>
          </p:cNvCxnSpPr>
          <p:nvPr/>
        </p:nvCxnSpPr>
        <p:spPr>
          <a:xfrm>
            <a:off x="838200" y="3120174"/>
            <a:ext cx="2047754" cy="13889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10DC9FA4-14A3-4AE7-9BBD-F6674390CFD3}"/>
              </a:ext>
            </a:extLst>
          </p:cNvPr>
          <p:cNvSpPr/>
          <p:nvPr/>
        </p:nvSpPr>
        <p:spPr>
          <a:xfrm>
            <a:off x="2485549" y="742238"/>
            <a:ext cx="2662327" cy="28424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D707210-6CA6-432D-BBD4-D1B96C164D0F}"/>
              </a:ext>
            </a:extLst>
          </p:cNvPr>
          <p:cNvSpPr/>
          <p:nvPr/>
        </p:nvSpPr>
        <p:spPr>
          <a:xfrm>
            <a:off x="3816712" y="3216207"/>
            <a:ext cx="2606122" cy="493072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326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2F32FAF-4079-4B69-A39F-340F461A0B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1661" y="658159"/>
            <a:ext cx="8096039" cy="523955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DF99841-E0BC-4770-991E-0C2D733F63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PRs</a:t>
            </a:r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EC700007-97EA-478F-A93F-9BCC86FD7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800" dirty="0"/>
              <a:t>Hilary Weaver-Robb  |  @g33klady  |  github.com/g33klady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A312A17-D0C3-4CB3-97FB-6FF0AAE2E2CB}"/>
              </a:ext>
            </a:extLst>
          </p:cNvPr>
          <p:cNvCxnSpPr>
            <a:cxnSpLocks/>
          </p:cNvCxnSpPr>
          <p:nvPr/>
        </p:nvCxnSpPr>
        <p:spPr>
          <a:xfrm>
            <a:off x="1334737" y="2990627"/>
            <a:ext cx="2047754" cy="13889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4743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slides, who dis?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095" y="2724215"/>
            <a:ext cx="4053733" cy="30402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8ABB359-BD54-418F-81BF-8EA2E83B4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17852" y="6152802"/>
            <a:ext cx="8243047" cy="365125"/>
          </a:xfrm>
        </p:spPr>
        <p:txBody>
          <a:bodyPr/>
          <a:lstStyle/>
          <a:p>
            <a:r>
              <a:rPr lang="en-US" sz="1800" dirty="0"/>
              <a:t>Hilary Weaver-Robb  |  @g33klady  |  github.com/g33klady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37992" y="1523886"/>
            <a:ext cx="57859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Bitter" panose="02000000000000000000" pitchFamily="2" charset="0"/>
              </a:rPr>
              <a:t>Hilary Weaver-Robb</a:t>
            </a:r>
          </a:p>
          <a:p>
            <a:r>
              <a:rPr lang="en-US" sz="2400" b="1" spc="30" dirty="0">
                <a:solidFill>
                  <a:schemeClr val="tx2"/>
                </a:solidFill>
                <a:latin typeface="Roboto" pitchFamily="2" charset="0"/>
                <a:ea typeface="Roboto" pitchFamily="2" charset="0"/>
              </a:rPr>
              <a:t>SQA Architect @ Quicken Loans - Detroit</a:t>
            </a:r>
          </a:p>
          <a:p>
            <a:endParaRPr lang="en-US" sz="2400" dirty="0">
              <a:solidFill>
                <a:schemeClr val="tx2"/>
              </a:solidFill>
              <a:latin typeface="Bitter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25007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F99841-E0BC-4770-991E-0C2D733F63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C9D05E0-220B-44A0-BFC3-23611C4AEA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EC700007-97EA-478F-A93F-9BCC86FD7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800" dirty="0"/>
              <a:t>Hilary Weaver-Robb  |  @g33klady  |  github.com/g33klady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688FD13-96E3-4BD3-94B5-E8B60E222F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7240" y="374100"/>
            <a:ext cx="8003960" cy="5596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386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BDB6226-ED7C-4A1F-8A18-19A7717B95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2355" y="1533833"/>
            <a:ext cx="7589976" cy="269865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DF99841-E0BC-4770-991E-0C2D733F63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PRs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DB1C20C8-627C-48ED-88D1-B1F2957D77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3610176" y="4437315"/>
            <a:ext cx="4354334" cy="1113513"/>
          </a:xfrm>
          <a:prstGeom prst="rect">
            <a:avLst/>
          </a:prstGeom>
        </p:spPr>
      </p:pic>
      <p:sp>
        <p:nvSpPr>
          <p:cNvPr id="12" name="Footer Placeholder 2">
            <a:extLst>
              <a:ext uri="{FF2B5EF4-FFF2-40B4-BE49-F238E27FC236}">
                <a16:creationId xmlns:a16="http://schemas.microsoft.com/office/drawing/2014/main" id="{CD972256-CDB4-475A-960C-CA32FD41AB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800" dirty="0"/>
              <a:t>Hilary Weaver-Robb  |  @g33klady  |  github.com/g33klady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D7F63B4-6313-4D83-BE69-DEBB160B3C61}"/>
              </a:ext>
            </a:extLst>
          </p:cNvPr>
          <p:cNvSpPr/>
          <p:nvPr/>
        </p:nvSpPr>
        <p:spPr>
          <a:xfrm>
            <a:off x="5625296" y="2806055"/>
            <a:ext cx="1342664" cy="51796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0CB07C3-3D73-44BD-8D41-F64C90BB5617}"/>
              </a:ext>
            </a:extLst>
          </p:cNvPr>
          <p:cNvSpPr/>
          <p:nvPr/>
        </p:nvSpPr>
        <p:spPr>
          <a:xfrm>
            <a:off x="5960962" y="4374068"/>
            <a:ext cx="1794076" cy="63660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67A07E9-43E2-4D0B-8FB9-713753B3786D}"/>
              </a:ext>
            </a:extLst>
          </p:cNvPr>
          <p:cNvCxnSpPr>
            <a:cxnSpLocks/>
          </p:cNvCxnSpPr>
          <p:nvPr/>
        </p:nvCxnSpPr>
        <p:spPr>
          <a:xfrm flipV="1">
            <a:off x="1585423" y="1774190"/>
            <a:ext cx="1896251" cy="47418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9485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F99841-E0BC-4770-991E-0C2D733F63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3A800E8-76A8-4464-8AE5-6AF18BA388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1" name="Footer Placeholder 2">
            <a:extLst>
              <a:ext uri="{FF2B5EF4-FFF2-40B4-BE49-F238E27FC236}">
                <a16:creationId xmlns:a16="http://schemas.microsoft.com/office/drawing/2014/main" id="{266275C7-784E-44E4-B99A-8D717D7D1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800" dirty="0"/>
              <a:t>Hilary Weaver-Robb  |  @g33klady  |  github.com/g33klady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2CC876E8-A0D2-425B-A04C-72C2A134C615}"/>
              </a:ext>
            </a:extLst>
          </p:cNvPr>
          <p:cNvGrpSpPr/>
          <p:nvPr/>
        </p:nvGrpSpPr>
        <p:grpSpPr>
          <a:xfrm>
            <a:off x="838200" y="2503566"/>
            <a:ext cx="6708494" cy="369332"/>
            <a:chOff x="838200" y="2503566"/>
            <a:chExt cx="10515600" cy="369332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338AED5-6563-4319-A0CF-9C220FE0E227}"/>
                </a:ext>
              </a:extLst>
            </p:cNvPr>
            <p:cNvCxnSpPr/>
            <p:nvPr/>
          </p:nvCxnSpPr>
          <p:spPr>
            <a:xfrm>
              <a:off x="838200" y="2847372"/>
              <a:ext cx="10515600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9F35612-9909-430E-9F70-806BF9110909}"/>
                </a:ext>
              </a:extLst>
            </p:cNvPr>
            <p:cNvSpPr txBox="1"/>
            <p:nvPr/>
          </p:nvSpPr>
          <p:spPr>
            <a:xfrm>
              <a:off x="5532699" y="2503566"/>
              <a:ext cx="8368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master</a:t>
              </a:r>
            </a:p>
          </p:txBody>
        </p:sp>
      </p:grpSp>
      <p:sp>
        <p:nvSpPr>
          <p:cNvPr id="23" name="Oval 22">
            <a:extLst>
              <a:ext uri="{FF2B5EF4-FFF2-40B4-BE49-F238E27FC236}">
                <a16:creationId xmlns:a16="http://schemas.microsoft.com/office/drawing/2014/main" id="{E3002E7B-6BC9-4F1A-B7A4-B34241658D20}"/>
              </a:ext>
            </a:extLst>
          </p:cNvPr>
          <p:cNvSpPr/>
          <p:nvPr/>
        </p:nvSpPr>
        <p:spPr>
          <a:xfrm>
            <a:off x="4886445" y="2738863"/>
            <a:ext cx="173620" cy="2170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Arrow: Striped Right 51">
            <a:extLst>
              <a:ext uri="{FF2B5EF4-FFF2-40B4-BE49-F238E27FC236}">
                <a16:creationId xmlns:a16="http://schemas.microsoft.com/office/drawing/2014/main" id="{C2AC3A26-3FA0-4743-9B9F-DB1A240BD444}"/>
              </a:ext>
            </a:extLst>
          </p:cNvPr>
          <p:cNvSpPr/>
          <p:nvPr/>
        </p:nvSpPr>
        <p:spPr>
          <a:xfrm>
            <a:off x="7772400" y="2591291"/>
            <a:ext cx="1545220" cy="473119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14245B23-6360-45CF-9291-E91296589A37}"/>
              </a:ext>
            </a:extLst>
          </p:cNvPr>
          <p:cNvSpPr/>
          <p:nvPr/>
        </p:nvSpPr>
        <p:spPr>
          <a:xfrm>
            <a:off x="5549495" y="2738862"/>
            <a:ext cx="173620" cy="2170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11E491CC-B476-45D9-BC97-D15900B0C754}"/>
              </a:ext>
            </a:extLst>
          </p:cNvPr>
          <p:cNvSpPr/>
          <p:nvPr/>
        </p:nvSpPr>
        <p:spPr>
          <a:xfrm>
            <a:off x="6199207" y="2738862"/>
            <a:ext cx="173620" cy="2170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53914CE8-9378-4F59-A56B-2FB560C77AD4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532318" y="1846543"/>
            <a:ext cx="1962614" cy="1962614"/>
          </a:xfrm>
          <a:prstGeom prst="rect">
            <a:avLst/>
          </a:prstGeom>
        </p:spPr>
      </p:pic>
      <p:sp>
        <p:nvSpPr>
          <p:cNvPr id="3" name="Arrow: Bent 2">
            <a:extLst>
              <a:ext uri="{FF2B5EF4-FFF2-40B4-BE49-F238E27FC236}">
                <a16:creationId xmlns:a16="http://schemas.microsoft.com/office/drawing/2014/main" id="{996667B6-96DE-4AD7-9319-00E7964F3BBE}"/>
              </a:ext>
            </a:extLst>
          </p:cNvPr>
          <p:cNvSpPr/>
          <p:nvPr/>
        </p:nvSpPr>
        <p:spPr>
          <a:xfrm rot="10800000">
            <a:off x="10062212" y="3965012"/>
            <a:ext cx="902825" cy="682906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F7AE490-C867-4636-967B-C1C5683F0C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8297435" y="3608361"/>
            <a:ext cx="1506322" cy="132556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60E0958-2486-4FCA-8199-F9D76EC7366D}"/>
              </a:ext>
            </a:extLst>
          </p:cNvPr>
          <p:cNvSpPr txBox="1"/>
          <p:nvPr/>
        </p:nvSpPr>
        <p:spPr>
          <a:xfrm>
            <a:off x="8948002" y="5191499"/>
            <a:ext cx="314754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https://www.flickr.com/photos/fastjack/282707058/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D457247-30F9-4D9B-AC2E-9348B43DB3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06260" y="3730579"/>
            <a:ext cx="1192976" cy="1192976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D6F98B4C-9658-43E1-9E59-0045D5AF92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4589678" y="3674779"/>
            <a:ext cx="1506322" cy="1325563"/>
          </a:xfrm>
          <a:prstGeom prst="rect">
            <a:avLst/>
          </a:prstGeom>
        </p:spPr>
      </p:pic>
      <p:sp>
        <p:nvSpPr>
          <p:cNvPr id="9" name="Arrow: Left 8">
            <a:extLst>
              <a:ext uri="{FF2B5EF4-FFF2-40B4-BE49-F238E27FC236}">
                <a16:creationId xmlns:a16="http://schemas.microsoft.com/office/drawing/2014/main" id="{09ADF01B-77EB-435C-9EE5-51CAE309648D}"/>
              </a:ext>
            </a:extLst>
          </p:cNvPr>
          <p:cNvSpPr/>
          <p:nvPr/>
        </p:nvSpPr>
        <p:spPr>
          <a:xfrm>
            <a:off x="7937802" y="4224528"/>
            <a:ext cx="497712" cy="226063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Arrow: Left 31">
            <a:extLst>
              <a:ext uri="{FF2B5EF4-FFF2-40B4-BE49-F238E27FC236}">
                <a16:creationId xmlns:a16="http://schemas.microsoft.com/office/drawing/2014/main" id="{3713CAD9-455D-4293-9D08-5C46469770A0}"/>
              </a:ext>
            </a:extLst>
          </p:cNvPr>
          <p:cNvSpPr/>
          <p:nvPr/>
        </p:nvSpPr>
        <p:spPr>
          <a:xfrm>
            <a:off x="5997771" y="4214035"/>
            <a:ext cx="497712" cy="226063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Arrow: Left 32">
            <a:extLst>
              <a:ext uri="{FF2B5EF4-FFF2-40B4-BE49-F238E27FC236}">
                <a16:creationId xmlns:a16="http://schemas.microsoft.com/office/drawing/2014/main" id="{1A8FEF96-63B6-4B68-8C00-A996D384DBC1}"/>
              </a:ext>
            </a:extLst>
          </p:cNvPr>
          <p:cNvSpPr/>
          <p:nvPr/>
        </p:nvSpPr>
        <p:spPr>
          <a:xfrm>
            <a:off x="4100017" y="4203381"/>
            <a:ext cx="497712" cy="226063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D08C761-4202-406F-AC1B-31AA0F1A29CE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570227" y="3606940"/>
            <a:ext cx="1484829" cy="1470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169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/>
      <p:bldP spid="9" grpId="0" animBg="1"/>
      <p:bldP spid="32" grpId="0" animBg="1"/>
      <p:bldP spid="3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F99841-E0BC-4770-991E-0C2D733F63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7034A1-876C-4A5E-8593-38B5E545A1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8" name="Footer Placeholder 2">
            <a:extLst>
              <a:ext uri="{FF2B5EF4-FFF2-40B4-BE49-F238E27FC236}">
                <a16:creationId xmlns:a16="http://schemas.microsoft.com/office/drawing/2014/main" id="{1EFFB9C9-C719-4A45-A68B-42DB52A0CF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800" dirty="0"/>
              <a:t>Hilary Weaver-Robb  |  @g33klady  |  github.com/g33klady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2CC876E8-A0D2-425B-A04C-72C2A134C615}"/>
              </a:ext>
            </a:extLst>
          </p:cNvPr>
          <p:cNvGrpSpPr/>
          <p:nvPr/>
        </p:nvGrpSpPr>
        <p:grpSpPr>
          <a:xfrm>
            <a:off x="838200" y="2503566"/>
            <a:ext cx="5932990" cy="369332"/>
            <a:chOff x="838200" y="2503566"/>
            <a:chExt cx="10515600" cy="369332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338AED5-6563-4319-A0CF-9C220FE0E227}"/>
                </a:ext>
              </a:extLst>
            </p:cNvPr>
            <p:cNvCxnSpPr/>
            <p:nvPr/>
          </p:nvCxnSpPr>
          <p:spPr>
            <a:xfrm>
              <a:off x="838200" y="2847372"/>
              <a:ext cx="10515600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9F35612-9909-430E-9F70-806BF9110909}"/>
                </a:ext>
              </a:extLst>
            </p:cNvPr>
            <p:cNvSpPr txBox="1"/>
            <p:nvPr/>
          </p:nvSpPr>
          <p:spPr>
            <a:xfrm>
              <a:off x="5532699" y="2503566"/>
              <a:ext cx="8368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master</a:t>
              </a:r>
            </a:p>
          </p:txBody>
        </p:sp>
      </p:grpSp>
      <p:sp>
        <p:nvSpPr>
          <p:cNvPr id="23" name="Oval 22">
            <a:extLst>
              <a:ext uri="{FF2B5EF4-FFF2-40B4-BE49-F238E27FC236}">
                <a16:creationId xmlns:a16="http://schemas.microsoft.com/office/drawing/2014/main" id="{E3002E7B-6BC9-4F1A-B7A4-B34241658D20}"/>
              </a:ext>
            </a:extLst>
          </p:cNvPr>
          <p:cNvSpPr/>
          <p:nvPr/>
        </p:nvSpPr>
        <p:spPr>
          <a:xfrm>
            <a:off x="1387998" y="2724405"/>
            <a:ext cx="173620" cy="2170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Arrow: Striped Right 51">
            <a:extLst>
              <a:ext uri="{FF2B5EF4-FFF2-40B4-BE49-F238E27FC236}">
                <a16:creationId xmlns:a16="http://schemas.microsoft.com/office/drawing/2014/main" id="{C2AC3A26-3FA0-4743-9B9F-DB1A240BD444}"/>
              </a:ext>
            </a:extLst>
          </p:cNvPr>
          <p:cNvSpPr/>
          <p:nvPr/>
        </p:nvSpPr>
        <p:spPr>
          <a:xfrm>
            <a:off x="7192879" y="2596512"/>
            <a:ext cx="1545220" cy="473119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14245B23-6360-45CF-9291-E91296589A37}"/>
              </a:ext>
            </a:extLst>
          </p:cNvPr>
          <p:cNvSpPr/>
          <p:nvPr/>
        </p:nvSpPr>
        <p:spPr>
          <a:xfrm>
            <a:off x="2051048" y="2724404"/>
            <a:ext cx="173620" cy="2170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11E491CC-B476-45D9-BC97-D15900B0C754}"/>
              </a:ext>
            </a:extLst>
          </p:cNvPr>
          <p:cNvSpPr/>
          <p:nvPr/>
        </p:nvSpPr>
        <p:spPr>
          <a:xfrm>
            <a:off x="2700760" y="2724404"/>
            <a:ext cx="173620" cy="2170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53914CE8-9378-4F59-A56B-2FB560C77AD4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948002" y="1887785"/>
            <a:ext cx="1962614" cy="1962614"/>
          </a:xfrm>
          <a:prstGeom prst="rect">
            <a:avLst/>
          </a:prstGeom>
        </p:spPr>
      </p:pic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68C28244-1D82-4026-BEB0-FF3BCF0EF7B6}"/>
              </a:ext>
            </a:extLst>
          </p:cNvPr>
          <p:cNvCxnSpPr>
            <a:cxnSpLocks/>
          </p:cNvCxnSpPr>
          <p:nvPr/>
        </p:nvCxnSpPr>
        <p:spPr>
          <a:xfrm flipH="1" flipV="1">
            <a:off x="3617877" y="2869092"/>
            <a:ext cx="460049" cy="38078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8365795-C923-41F9-84DA-661244B08106}"/>
              </a:ext>
            </a:extLst>
          </p:cNvPr>
          <p:cNvCxnSpPr>
            <a:cxnSpLocks/>
          </p:cNvCxnSpPr>
          <p:nvPr/>
        </p:nvCxnSpPr>
        <p:spPr>
          <a:xfrm flipH="1">
            <a:off x="4077927" y="3249880"/>
            <a:ext cx="632969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98AD35FB-1489-4139-B7E0-3A186E655BE2}"/>
              </a:ext>
            </a:extLst>
          </p:cNvPr>
          <p:cNvSpPr/>
          <p:nvPr/>
        </p:nvSpPr>
        <p:spPr>
          <a:xfrm>
            <a:off x="4303369" y="3141371"/>
            <a:ext cx="173620" cy="2170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A684CD9E-A14A-4902-AA2E-4BF1DC3065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2431" y="3059486"/>
            <a:ext cx="534917" cy="534917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B868404-B639-42CF-B69B-6FDD0401122C}"/>
              </a:ext>
            </a:extLst>
          </p:cNvPr>
          <p:cNvCxnSpPr>
            <a:cxnSpLocks/>
          </p:cNvCxnSpPr>
          <p:nvPr/>
        </p:nvCxnSpPr>
        <p:spPr>
          <a:xfrm flipV="1">
            <a:off x="5119201" y="2878043"/>
            <a:ext cx="332845" cy="31313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554F6BD1-3F5D-43AA-8C12-C42CC3A94E97}"/>
              </a:ext>
            </a:extLst>
          </p:cNvPr>
          <p:cNvSpPr/>
          <p:nvPr/>
        </p:nvSpPr>
        <p:spPr>
          <a:xfrm>
            <a:off x="5352233" y="2706472"/>
            <a:ext cx="173620" cy="2170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375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24" grpId="0" animBg="1"/>
      <p:bldP spid="31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1357B-A26E-4A1C-BA42-552AB27599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care about commits and PRs?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1E4DC6-B404-45AE-ACBD-F9A72AD2D1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Learn about &amp; understand code changes firsthand</a:t>
            </a:r>
          </a:p>
          <a:p>
            <a:r>
              <a:rPr lang="en-US" dirty="0"/>
              <a:t>Get familiar with the codebase</a:t>
            </a:r>
          </a:p>
          <a:p>
            <a:r>
              <a:rPr lang="en-US" dirty="0"/>
              <a:t>Save time</a:t>
            </a:r>
          </a:p>
          <a:p>
            <a:r>
              <a:rPr lang="en-US" dirty="0"/>
              <a:t>Not about trust!</a:t>
            </a:r>
          </a:p>
          <a:p>
            <a:endParaRPr lang="en-US" dirty="0"/>
          </a:p>
        </p:txBody>
      </p: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79E2CEA4-55FB-4C48-AC7D-221D7AEA10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800" dirty="0"/>
              <a:t>Hilary Weaver-Robb  |  @g33klady  |  github.com/g33klady</a:t>
            </a:r>
          </a:p>
        </p:txBody>
      </p:sp>
    </p:spTree>
    <p:extLst>
      <p:ext uri="{BB962C8B-B14F-4D97-AF65-F5344CB8AC3E}">
        <p14:creationId xmlns:p14="http://schemas.microsoft.com/office/powerpoint/2010/main" val="730853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1357B-A26E-4A1C-BA42-552AB27599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see commits and PRs?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1E4DC6-B404-45AE-ACBD-F9A72AD2D1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Get any required permissions</a:t>
            </a:r>
          </a:p>
          <a:p>
            <a:r>
              <a:rPr lang="en-US" dirty="0"/>
              <a:t>Learn the VCS</a:t>
            </a:r>
          </a:p>
          <a:p>
            <a:r>
              <a:rPr lang="en-US" dirty="0"/>
              <a:t>Ask to be included in PR &amp; code reviews</a:t>
            </a:r>
          </a:p>
          <a:p>
            <a:r>
              <a:rPr lang="en-US" dirty="0"/>
              <a:t>Tread carefully (if needed)</a:t>
            </a:r>
          </a:p>
          <a:p>
            <a:endParaRPr lang="en-US" dirty="0"/>
          </a:p>
        </p:txBody>
      </p: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71876C6E-4CAA-4824-91D3-4C95C4AFDA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800" dirty="0"/>
              <a:t>Hilary Weaver-Robb  |  @g33klady  |  github.com/g33klady</a:t>
            </a:r>
          </a:p>
        </p:txBody>
      </p:sp>
    </p:spTree>
    <p:extLst>
      <p:ext uri="{BB962C8B-B14F-4D97-AF65-F5344CB8AC3E}">
        <p14:creationId xmlns:p14="http://schemas.microsoft.com/office/powerpoint/2010/main" val="78865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7E2F64-A7F0-458C-A496-3A364A6AD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Static Analysis &amp; Code Coverage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17E96A3-B841-4355-8707-E3B482E3F8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D4720980-BB24-4A58-B29F-862390E519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800" dirty="0"/>
              <a:t>Hilary Weaver-Robb  |  @g33klady  |  github.com/g33klady</a:t>
            </a:r>
          </a:p>
        </p:txBody>
      </p:sp>
    </p:spTree>
    <p:extLst>
      <p:ext uri="{BB962C8B-B14F-4D97-AF65-F5344CB8AC3E}">
        <p14:creationId xmlns:p14="http://schemas.microsoft.com/office/powerpoint/2010/main" val="1399869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B57FB-E6E6-4C5E-933B-48C01A7E9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Static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D9CC05-16E0-433A-9EE3-8A0CF49CCF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Examining the code without executing it; providing understanding of code structure and ensuring the code adheres to industry standards</a:t>
            </a:r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3200" dirty="0"/>
              <a:t>“It does </a:t>
            </a:r>
            <a:r>
              <a:rPr lang="en-US" sz="3200" u="sng" dirty="0"/>
              <a:t>not</a:t>
            </a:r>
            <a:r>
              <a:rPr lang="en-US" sz="3200" dirty="0"/>
              <a:t> prove that your program is correct. It just provides another set of eyes to help spot problems.”</a:t>
            </a:r>
          </a:p>
        </p:txBody>
      </p: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2509B6DD-C21C-4406-8071-3658B6AD5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800" dirty="0"/>
              <a:t>Hilary Weaver-Robb  |  @g33klady  |  github.com/g33klady</a:t>
            </a:r>
          </a:p>
        </p:txBody>
      </p:sp>
    </p:spTree>
    <p:extLst>
      <p:ext uri="{BB962C8B-B14F-4D97-AF65-F5344CB8AC3E}">
        <p14:creationId xmlns:p14="http://schemas.microsoft.com/office/powerpoint/2010/main" val="1178639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D0482EC-7A8D-43FB-AA9E-FF84F6CFC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Screen Recording 4">
            <a:hlinkClick r:id="" action="ppaction://media"/>
            <a:extLst>
              <a:ext uri="{FF2B5EF4-FFF2-40B4-BE49-F238E27FC236}">
                <a16:creationId xmlns:a16="http://schemas.microsoft.com/office/drawing/2014/main" id="{5509FE18-8B95-4901-9261-4B6CC080B88F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65308" y="365125"/>
            <a:ext cx="8949251" cy="5403908"/>
          </a:xfrm>
        </p:spPr>
      </p:pic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3C4F069F-A9B4-4186-A374-867BDC0842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800" dirty="0"/>
              <a:t>Hilary Weaver-Robb  |  @g33klady  |  github.com/g33klady</a:t>
            </a:r>
          </a:p>
        </p:txBody>
      </p:sp>
    </p:spTree>
    <p:extLst>
      <p:ext uri="{BB962C8B-B14F-4D97-AF65-F5344CB8AC3E}">
        <p14:creationId xmlns:p14="http://schemas.microsoft.com/office/powerpoint/2010/main" val="2939735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33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F103FE-F21B-4B7A-825F-B7B5F66C0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Issues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13F469-C917-4176-9205-DAFA0D7781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Cosmetic</a:t>
            </a:r>
          </a:p>
          <a:p>
            <a:r>
              <a:rPr lang="en-US" dirty="0"/>
              <a:t>Code Smells</a:t>
            </a:r>
          </a:p>
          <a:p>
            <a:r>
              <a:rPr lang="en-US" dirty="0"/>
              <a:t>Bugs</a:t>
            </a:r>
          </a:p>
          <a:p>
            <a:r>
              <a:rPr lang="en-US" dirty="0"/>
              <a:t>Vulnerabilities</a:t>
            </a:r>
          </a:p>
        </p:txBody>
      </p: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7929A6A6-3FF8-437B-9481-0466CF1EC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800" dirty="0"/>
              <a:t>Hilary Weaver-Robb  |  @g33klady  |  github.com/g33klady</a:t>
            </a:r>
          </a:p>
        </p:txBody>
      </p:sp>
    </p:spTree>
    <p:extLst>
      <p:ext uri="{BB962C8B-B14F-4D97-AF65-F5344CB8AC3E}">
        <p14:creationId xmlns:p14="http://schemas.microsoft.com/office/powerpoint/2010/main" val="2086177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BBA5F-27CD-421F-86E5-8A7653E7E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Story Time!</a:t>
            </a:r>
          </a:p>
        </p:txBody>
      </p: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5A31A7F7-076C-4AF6-887C-9956375C31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800" dirty="0"/>
              <a:t>Hilary Weaver-Robb  |  @g33klady  |  github.com/g33klady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33E2B2B-A711-46DD-8404-6A87C1F353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1763" y="1400176"/>
            <a:ext cx="6023504" cy="451762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7177192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F103FE-F21B-4B7A-825F-B7B5F66C0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Static Analysis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644D7F9-4025-47B5-8B9D-D6BDF4571B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ooter Placeholder 2">
            <a:extLst>
              <a:ext uri="{FF2B5EF4-FFF2-40B4-BE49-F238E27FC236}">
                <a16:creationId xmlns:a16="http://schemas.microsoft.com/office/drawing/2014/main" id="{14543297-275D-4DC2-9EC8-241C699B07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800" dirty="0"/>
              <a:t>Hilary Weaver-Robb  |  @g33klady  |  github.com/g33klady</a:t>
            </a:r>
          </a:p>
        </p:txBody>
      </p:sp>
      <p:pic>
        <p:nvPicPr>
          <p:cNvPr id="1026" name="Picture 2" descr="Image result for sonarqube">
            <a:extLst>
              <a:ext uri="{FF2B5EF4-FFF2-40B4-BE49-F238E27FC236}">
                <a16:creationId xmlns:a16="http://schemas.microsoft.com/office/drawing/2014/main" id="{DD3DAA5D-F842-4252-A075-805203BE65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6726" y="1329148"/>
            <a:ext cx="7296232" cy="4661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B5985BD-89F0-4858-B104-51F17DD86ACD}"/>
              </a:ext>
            </a:extLst>
          </p:cNvPr>
          <p:cNvSpPr txBox="1"/>
          <p:nvPr/>
        </p:nvSpPr>
        <p:spPr>
          <a:xfrm>
            <a:off x="9341542" y="6477111"/>
            <a:ext cx="314754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https://docs.sonarqube.org</a:t>
            </a:r>
          </a:p>
        </p:txBody>
      </p:sp>
    </p:spTree>
    <p:extLst>
      <p:ext uri="{BB962C8B-B14F-4D97-AF65-F5344CB8AC3E}">
        <p14:creationId xmlns:p14="http://schemas.microsoft.com/office/powerpoint/2010/main" val="333081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F103FE-F21B-4B7A-825F-B7B5F66C0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Static Analysis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644D7F9-4025-47B5-8B9D-D6BDF4571B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ooter Placeholder 2">
            <a:extLst>
              <a:ext uri="{FF2B5EF4-FFF2-40B4-BE49-F238E27FC236}">
                <a16:creationId xmlns:a16="http://schemas.microsoft.com/office/drawing/2014/main" id="{14543297-275D-4DC2-9EC8-241C699B07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800" dirty="0"/>
              <a:t>Hilary Weaver-Robb  |  @g33klady  |  github.com/g33klady</a:t>
            </a:r>
          </a:p>
        </p:txBody>
      </p:sp>
      <p:pic>
        <p:nvPicPr>
          <p:cNvPr id="1028" name="Picture 4" descr="Image result for sonarqube">
            <a:extLst>
              <a:ext uri="{FF2B5EF4-FFF2-40B4-BE49-F238E27FC236}">
                <a16:creationId xmlns:a16="http://schemas.microsoft.com/office/drawing/2014/main" id="{F2B4E5A9-7314-45CD-9C43-4F11B395FE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56"/>
          <a:stretch/>
        </p:blipFill>
        <p:spPr bwMode="auto">
          <a:xfrm>
            <a:off x="2756613" y="1333536"/>
            <a:ext cx="6933417" cy="4636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B5985BD-89F0-4858-B104-51F17DD86ACD}"/>
              </a:ext>
            </a:extLst>
          </p:cNvPr>
          <p:cNvSpPr txBox="1"/>
          <p:nvPr/>
        </p:nvSpPr>
        <p:spPr>
          <a:xfrm>
            <a:off x="9341542" y="6477111"/>
            <a:ext cx="314754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https://docs.sonarqube.org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82DF96-F62A-44CC-B231-8F04642EF1EC}"/>
              </a:ext>
            </a:extLst>
          </p:cNvPr>
          <p:cNvSpPr/>
          <p:nvPr/>
        </p:nvSpPr>
        <p:spPr>
          <a:xfrm>
            <a:off x="4677324" y="4319356"/>
            <a:ext cx="5010866" cy="446282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3474A70-7ED0-4AFC-BB3A-33F49E71B76A}"/>
              </a:ext>
            </a:extLst>
          </p:cNvPr>
          <p:cNvSpPr/>
          <p:nvPr/>
        </p:nvSpPr>
        <p:spPr>
          <a:xfrm>
            <a:off x="4669386" y="5051797"/>
            <a:ext cx="5010866" cy="370057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66DB510-D604-4523-A36F-6A69812A0BD1}"/>
              </a:ext>
            </a:extLst>
          </p:cNvPr>
          <p:cNvSpPr/>
          <p:nvPr/>
        </p:nvSpPr>
        <p:spPr>
          <a:xfrm>
            <a:off x="4669386" y="2288528"/>
            <a:ext cx="5010866" cy="370057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039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 animBg="1"/>
      <p:bldP spid="10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1357B-A26E-4A1C-BA42-552AB27599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care about static analysis?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1E4DC6-B404-45AE-ACBD-F9A72AD2D1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Learn about the “health” of the codebase</a:t>
            </a:r>
          </a:p>
          <a:p>
            <a:r>
              <a:rPr lang="en-US" dirty="0"/>
              <a:t>Visibility into bugs we may not see otherwise</a:t>
            </a:r>
          </a:p>
          <a:p>
            <a:r>
              <a:rPr lang="en-US" dirty="0"/>
              <a:t>Learn about security vulnerabilities</a:t>
            </a:r>
          </a:p>
          <a:p>
            <a:endParaRPr lang="en-US" dirty="0"/>
          </a:p>
        </p:txBody>
      </p: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C82B31B2-858E-4348-9260-FA8F656493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800" dirty="0"/>
              <a:t>Hilary Weaver-Robb  |  @g33klady  |  github.com/g33klady</a:t>
            </a:r>
          </a:p>
        </p:txBody>
      </p:sp>
    </p:spTree>
    <p:extLst>
      <p:ext uri="{BB962C8B-B14F-4D97-AF65-F5344CB8AC3E}">
        <p14:creationId xmlns:p14="http://schemas.microsoft.com/office/powerpoint/2010/main" val="1730037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DEC06-090A-427D-B8D0-629D35347D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Coverage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F35E27-8325-47A7-83FB-95958EC974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Measure of how much of the code is executed when unit tests are run</a:t>
            </a:r>
          </a:p>
          <a:p>
            <a:pPr marL="0" indent="0" algn="ctr">
              <a:buNone/>
            </a:pPr>
            <a:r>
              <a:rPr lang="en-US" dirty="0"/>
              <a:t>Or</a:t>
            </a:r>
          </a:p>
          <a:p>
            <a:pPr marL="0" indent="0" algn="ctr">
              <a:buNone/>
            </a:pPr>
            <a:r>
              <a:rPr lang="en-US" dirty="0"/>
              <a:t>How much of the code is NOT unit tested</a:t>
            </a:r>
          </a:p>
          <a:p>
            <a:pPr marL="0" indent="0" algn="ctr">
              <a:buNone/>
            </a:pPr>
            <a:r>
              <a:rPr lang="en-US" u="sng" dirty="0"/>
              <a:t>Not</a:t>
            </a:r>
          </a:p>
          <a:p>
            <a:pPr marL="0" indent="0" algn="ctr">
              <a:buNone/>
            </a:pPr>
            <a:r>
              <a:rPr lang="en-US" dirty="0"/>
              <a:t>How high quality the code is</a:t>
            </a:r>
          </a:p>
        </p:txBody>
      </p: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2F897B63-149E-401E-B0C5-195417B6B8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800" dirty="0"/>
              <a:t>Hilary Weaver-Robb  |  @g33klady  |  github.com/g33klady</a:t>
            </a:r>
          </a:p>
        </p:txBody>
      </p:sp>
    </p:spTree>
    <p:extLst>
      <p:ext uri="{BB962C8B-B14F-4D97-AF65-F5344CB8AC3E}">
        <p14:creationId xmlns:p14="http://schemas.microsoft.com/office/powerpoint/2010/main" val="2345943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9A2EDAF-D717-47CE-B125-4C99372042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5419" y="3020992"/>
            <a:ext cx="8535868" cy="3044859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CF8E941-1048-4347-AC8D-8C35F577CAF0}"/>
              </a:ext>
            </a:extLst>
          </p:cNvPr>
          <p:cNvCxnSpPr>
            <a:cxnSpLocks/>
          </p:cNvCxnSpPr>
          <p:nvPr/>
        </p:nvCxnSpPr>
        <p:spPr>
          <a:xfrm>
            <a:off x="231494" y="5173884"/>
            <a:ext cx="1693762" cy="14358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38927A60-D734-4FB9-919F-A2D530ACC2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8098" y="523093"/>
            <a:ext cx="8535868" cy="2497899"/>
          </a:xfrm>
          <a:prstGeom prst="rect">
            <a:avLst/>
          </a:prstGeom>
        </p:spPr>
      </p:pic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38FA0E54-B16F-40A6-B474-E77DD4584C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800" dirty="0"/>
              <a:t>Hilary Weaver-Robb  |  @g33klady  |  github.com/g33klady</a:t>
            </a:r>
          </a:p>
        </p:txBody>
      </p:sp>
    </p:spTree>
    <p:extLst>
      <p:ext uri="{BB962C8B-B14F-4D97-AF65-F5344CB8AC3E}">
        <p14:creationId xmlns:p14="http://schemas.microsoft.com/office/powerpoint/2010/main" val="813382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22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martinfowler.com/bliki/images/testCoverage/sketch.png">
            <a:extLst>
              <a:ext uri="{FF2B5EF4-FFF2-40B4-BE49-F238E27FC236}">
                <a16:creationId xmlns:a16="http://schemas.microsoft.com/office/drawing/2014/main" id="{52DDF818-0D70-4792-A513-0B0DB73963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0873" y="2913063"/>
            <a:ext cx="7259494" cy="2487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A47B5C5-96A2-4320-AD18-051895BCA024}"/>
              </a:ext>
            </a:extLst>
          </p:cNvPr>
          <p:cNvSpPr txBox="1"/>
          <p:nvPr/>
        </p:nvSpPr>
        <p:spPr>
          <a:xfrm>
            <a:off x="1169043" y="1041722"/>
            <a:ext cx="975745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“Test coverage is a useful tool for finding untested parts of a codebase. </a:t>
            </a:r>
          </a:p>
          <a:p>
            <a:r>
              <a:rPr lang="en-US" sz="2800" dirty="0"/>
              <a:t>Test coverage is of little use as a numeric statement of how good your tests are.”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8AA3EB-8A7B-4BCD-8B90-880FE2FB7DD6}"/>
              </a:ext>
            </a:extLst>
          </p:cNvPr>
          <p:cNvSpPr txBox="1"/>
          <p:nvPr/>
        </p:nvSpPr>
        <p:spPr>
          <a:xfrm>
            <a:off x="8785957" y="5563293"/>
            <a:ext cx="314754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https://martinfowler.com/bliki/TestCoverage.html</a:t>
            </a:r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763D3927-A99B-4158-AB3C-6476EFBF31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800" dirty="0"/>
              <a:t>Hilary Weaver-Robb  |  @g33klady  |  github.com/g33klady</a:t>
            </a:r>
          </a:p>
        </p:txBody>
      </p:sp>
    </p:spTree>
    <p:extLst>
      <p:ext uri="{BB962C8B-B14F-4D97-AF65-F5344CB8AC3E}">
        <p14:creationId xmlns:p14="http://schemas.microsoft.com/office/powerpoint/2010/main" val="9875456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706B4E-54D8-4AED-A56C-2ADE6E7EE4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care if it’s such a gamble?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A535CC-6D8E-4B6A-BFD5-E6DBB605A3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Learn about dev behaviors</a:t>
            </a:r>
          </a:p>
          <a:p>
            <a:r>
              <a:rPr lang="en-US" dirty="0"/>
              <a:t>Learn what’s expected</a:t>
            </a:r>
          </a:p>
          <a:p>
            <a:r>
              <a:rPr lang="en-US" dirty="0"/>
              <a:t>Learn what’s in danger</a:t>
            </a:r>
          </a:p>
          <a:p>
            <a:r>
              <a:rPr lang="en-US" dirty="0"/>
              <a:t>Understand the state of the code when you get it</a:t>
            </a:r>
          </a:p>
        </p:txBody>
      </p: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FAEE0453-C1DD-4404-8AF2-E1E7344188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800" dirty="0"/>
              <a:t>Hilary Weaver-Robb  |  @g33klady  |  github.com/g33klady</a:t>
            </a:r>
          </a:p>
        </p:txBody>
      </p:sp>
    </p:spTree>
    <p:extLst>
      <p:ext uri="{BB962C8B-B14F-4D97-AF65-F5344CB8AC3E}">
        <p14:creationId xmlns:p14="http://schemas.microsoft.com/office/powerpoint/2010/main" val="2514137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DD0132C-9E3E-45FF-A1AE-8426E27EFAC4}"/>
              </a:ext>
            </a:extLst>
          </p:cNvPr>
          <p:cNvCxnSpPr>
            <a:cxnSpLocks/>
          </p:cNvCxnSpPr>
          <p:nvPr/>
        </p:nvCxnSpPr>
        <p:spPr>
          <a:xfrm>
            <a:off x="8234423" y="4120587"/>
            <a:ext cx="1685934" cy="28248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F383B3A3-A625-4315-AE24-68ED341FCA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906" y="668306"/>
            <a:ext cx="7089418" cy="5118560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7CCDC68-80F6-4F16-B22A-1711B6828615}"/>
              </a:ext>
            </a:extLst>
          </p:cNvPr>
          <p:cNvCxnSpPr>
            <a:cxnSpLocks/>
          </p:cNvCxnSpPr>
          <p:nvPr/>
        </p:nvCxnSpPr>
        <p:spPr>
          <a:xfrm>
            <a:off x="1331089" y="1471287"/>
            <a:ext cx="1693762" cy="14358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112ADE7C-19D4-4639-ACC5-419C76A0B8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800" dirty="0"/>
              <a:t>Hilary Weaver-Robb  |  @g33klady  |  github.com/g33klady</a:t>
            </a:r>
          </a:p>
        </p:txBody>
      </p:sp>
    </p:spTree>
    <p:extLst>
      <p:ext uri="{BB962C8B-B14F-4D97-AF65-F5344CB8AC3E}">
        <p14:creationId xmlns:p14="http://schemas.microsoft.com/office/powerpoint/2010/main" val="569060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6797ACD-F6AF-4DBA-B4CB-0EB44341E9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8272" y="1971032"/>
            <a:ext cx="9140813" cy="2506352"/>
          </a:xfrm>
          <a:prstGeom prst="rect">
            <a:avLst/>
          </a:prstGeom>
        </p:spPr>
      </p:pic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95BC2394-D983-4C90-BD13-87A5F0B082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800" dirty="0"/>
              <a:t>Hilary Weaver-Robb  |  @g33klady  |  github.com/g33klady</a:t>
            </a:r>
          </a:p>
        </p:txBody>
      </p:sp>
    </p:spTree>
    <p:extLst>
      <p:ext uri="{BB962C8B-B14F-4D97-AF65-F5344CB8AC3E}">
        <p14:creationId xmlns:p14="http://schemas.microsoft.com/office/powerpoint/2010/main" val="1047527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7453D3E-E0F3-4BDC-A50C-6E5147086D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187" y="1899239"/>
            <a:ext cx="10927626" cy="2827048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E8A474F-7513-4BE8-A5B8-B5B9B9A09418}"/>
              </a:ext>
            </a:extLst>
          </p:cNvPr>
          <p:cNvCxnSpPr>
            <a:cxnSpLocks/>
          </p:cNvCxnSpPr>
          <p:nvPr/>
        </p:nvCxnSpPr>
        <p:spPr>
          <a:xfrm>
            <a:off x="7394810" y="4405591"/>
            <a:ext cx="1693762" cy="14358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95BC2394-D983-4C90-BD13-87A5F0B082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800" dirty="0"/>
              <a:t>Hilary Weaver-Robb  |  @g33klady  |  github.com/g33klady</a:t>
            </a:r>
          </a:p>
        </p:txBody>
      </p:sp>
    </p:spTree>
    <p:extLst>
      <p:ext uri="{BB962C8B-B14F-4D97-AF65-F5344CB8AC3E}">
        <p14:creationId xmlns:p14="http://schemas.microsoft.com/office/powerpoint/2010/main" val="2839586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BBA5F-27CD-421F-86E5-8A7653E7E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Digging in to Digging 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622D95-6178-480F-A145-CBEEC1277A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Commits and PRs</a:t>
            </a:r>
          </a:p>
          <a:p>
            <a:r>
              <a:rPr lang="en-US" dirty="0"/>
              <a:t>Static Analysis &amp; Code Coverage</a:t>
            </a:r>
          </a:p>
          <a:p>
            <a:r>
              <a:rPr lang="en-US" dirty="0"/>
              <a:t>Debug Tools</a:t>
            </a:r>
          </a:p>
          <a:p>
            <a:r>
              <a:rPr lang="en-US" dirty="0"/>
              <a:t>Other Tools</a:t>
            </a:r>
          </a:p>
        </p:txBody>
      </p: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5A31A7F7-076C-4AF6-887C-9956375C31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800" dirty="0"/>
              <a:t>Hilary Weaver-Robb  |  @g33klady  |  github.com/g33klady</a:t>
            </a:r>
          </a:p>
        </p:txBody>
      </p:sp>
    </p:spTree>
    <p:extLst>
      <p:ext uri="{BB962C8B-B14F-4D97-AF65-F5344CB8AC3E}">
        <p14:creationId xmlns:p14="http://schemas.microsoft.com/office/powerpoint/2010/main" val="142741187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383B3A3-A625-4315-AE24-68ED341FCA9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673"/>
          <a:stretch/>
        </p:blipFill>
        <p:spPr>
          <a:xfrm>
            <a:off x="1529316" y="709815"/>
            <a:ext cx="9423206" cy="294778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B70A2BB-2CE8-45D9-863C-05F09FBD1CD2}"/>
              </a:ext>
            </a:extLst>
          </p:cNvPr>
          <p:cNvSpPr txBox="1"/>
          <p:nvPr/>
        </p:nvSpPr>
        <p:spPr>
          <a:xfrm>
            <a:off x="1452282" y="4406810"/>
            <a:ext cx="35392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Empty String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Null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&gt; 255 chars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&gt; 1 and &lt; 255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7F1AE15-B97B-4C41-8065-83D1275B554D}"/>
              </a:ext>
            </a:extLst>
          </p:cNvPr>
          <p:cNvSpPr txBox="1"/>
          <p:nvPr/>
        </p:nvSpPr>
        <p:spPr>
          <a:xfrm>
            <a:off x="5993802" y="4406809"/>
            <a:ext cx="35392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Numeric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Characters w/ diacritical marks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☃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“Special” characters</a:t>
            </a:r>
          </a:p>
        </p:txBody>
      </p:sp>
      <p:pic>
        <p:nvPicPr>
          <p:cNvPr id="1026" name="Picture 2" descr="White Heavy Check Mark on Apple iOS 11.3">
            <a:extLst>
              <a:ext uri="{FF2B5EF4-FFF2-40B4-BE49-F238E27FC236}">
                <a16:creationId xmlns:a16="http://schemas.microsoft.com/office/drawing/2014/main" id="{503AE2BA-07BD-4D55-BFE4-A40CB72D97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7081" y="3924958"/>
            <a:ext cx="481851" cy="481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ross Mark on Apple iOS 11.3">
            <a:extLst>
              <a:ext uri="{FF2B5EF4-FFF2-40B4-BE49-F238E27FC236}">
                <a16:creationId xmlns:a16="http://schemas.microsoft.com/office/drawing/2014/main" id="{A7CC2499-A3FF-4810-A37D-9EE3DB7C2C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6706" y="3924958"/>
            <a:ext cx="481852" cy="481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6F7D4EB9-3E8E-488D-82A7-0993084086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800" dirty="0"/>
              <a:t>Hilary Weaver-Robb  |  @g33klady  |  github.com/g33klady</a:t>
            </a:r>
          </a:p>
        </p:txBody>
      </p:sp>
    </p:spTree>
    <p:extLst>
      <p:ext uri="{BB962C8B-B14F-4D97-AF65-F5344CB8AC3E}">
        <p14:creationId xmlns:p14="http://schemas.microsoft.com/office/powerpoint/2010/main" val="2157355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1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1357B-A26E-4A1C-BA42-552AB27599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see static analysis and code coverage?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1E4DC6-B404-45AE-ACBD-F9A72AD2D1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Find out what tools are in use &amp; learn them</a:t>
            </a:r>
          </a:p>
          <a:p>
            <a:r>
              <a:rPr lang="en-US" dirty="0"/>
              <a:t>If no tools, advocate for them!</a:t>
            </a:r>
          </a:p>
          <a:p>
            <a:r>
              <a:rPr lang="en-US" dirty="0"/>
              <a:t>Go rogue!</a:t>
            </a:r>
          </a:p>
          <a:p>
            <a:endParaRPr lang="en-US" dirty="0"/>
          </a:p>
        </p:txBody>
      </p: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84EFB27B-50BC-49FD-ACFA-1954146E7B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800" dirty="0"/>
              <a:t>Hilary Weaver-Robb  |  @g33klady  |  github.com/g33klady</a:t>
            </a:r>
          </a:p>
        </p:txBody>
      </p:sp>
    </p:spTree>
    <p:extLst>
      <p:ext uri="{BB962C8B-B14F-4D97-AF65-F5344CB8AC3E}">
        <p14:creationId xmlns:p14="http://schemas.microsoft.com/office/powerpoint/2010/main" val="1763838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8BB889-C244-4EC4-AD20-C234D5D1F1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 Tools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5193B7F-288C-4C00-A11F-430E9E4572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306E805D-5362-4669-AA4B-F54040EA88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800" dirty="0"/>
              <a:t>Hilary Weaver-Robb  |  @g33klady  |  github.com/g33klady</a:t>
            </a:r>
          </a:p>
        </p:txBody>
      </p:sp>
    </p:spTree>
    <p:extLst>
      <p:ext uri="{BB962C8B-B14F-4D97-AF65-F5344CB8AC3E}">
        <p14:creationId xmlns:p14="http://schemas.microsoft.com/office/powerpoint/2010/main" val="29466383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39F37-0C1C-46F2-8BDF-E632249629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85FE17-84D1-4A1F-B070-7D0BFED039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 algn="ctr">
              <a:buNone/>
            </a:pPr>
            <a:r>
              <a:rPr lang="en-US" dirty="0"/>
              <a:t>Suite of tools in modern browsers to assist with web development and testing</a:t>
            </a:r>
          </a:p>
          <a:p>
            <a:endParaRPr lang="en-US" dirty="0"/>
          </a:p>
          <a:p>
            <a:r>
              <a:rPr lang="en-US" dirty="0"/>
              <a:t>HTML, CSS, JavaScript</a:t>
            </a:r>
          </a:p>
          <a:p>
            <a:r>
              <a:rPr lang="en-US" dirty="0"/>
              <a:t>Network traffic</a:t>
            </a:r>
          </a:p>
          <a:p>
            <a:r>
              <a:rPr lang="en-US" dirty="0"/>
              <a:t>Performance</a:t>
            </a:r>
          </a:p>
          <a:p>
            <a:r>
              <a:rPr lang="en-US" dirty="0"/>
              <a:t>Cookies</a:t>
            </a:r>
          </a:p>
          <a:p>
            <a:r>
              <a:rPr lang="en-US" dirty="0"/>
              <a:t>Cache</a:t>
            </a:r>
          </a:p>
        </p:txBody>
      </p: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D82DA5A9-DAD2-4F44-9141-551F38651C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800" dirty="0"/>
              <a:t>Hilary Weaver-Robb  |  @g33klady  |  github.com/g33klady</a:t>
            </a:r>
          </a:p>
        </p:txBody>
      </p:sp>
    </p:spTree>
    <p:extLst>
      <p:ext uri="{BB962C8B-B14F-4D97-AF65-F5344CB8AC3E}">
        <p14:creationId xmlns:p14="http://schemas.microsoft.com/office/powerpoint/2010/main" val="875057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1311340-4155-4AA6-B553-617136EA2C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3990" y="1125235"/>
            <a:ext cx="7448369" cy="4607530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9CED367B-7EC2-483B-9348-87E9070386E0}"/>
              </a:ext>
            </a:extLst>
          </p:cNvPr>
          <p:cNvCxnSpPr>
            <a:cxnSpLocks/>
          </p:cNvCxnSpPr>
          <p:nvPr/>
        </p:nvCxnSpPr>
        <p:spPr>
          <a:xfrm>
            <a:off x="810228" y="4353383"/>
            <a:ext cx="1693762" cy="14358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91938BAE-B533-4AF6-A7F6-E9FC77652C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800" dirty="0"/>
              <a:t>Hilary Weaver-Robb  |  @g33klady  |  github.com/g33klady</a:t>
            </a:r>
          </a:p>
        </p:txBody>
      </p:sp>
    </p:spTree>
    <p:extLst>
      <p:ext uri="{BB962C8B-B14F-4D97-AF65-F5344CB8AC3E}">
        <p14:creationId xmlns:p14="http://schemas.microsoft.com/office/powerpoint/2010/main" val="2097590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C7B6B48-F110-4C4E-BDC0-EE431CAF5D4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2810"/>
          <a:stretch/>
        </p:blipFill>
        <p:spPr>
          <a:xfrm>
            <a:off x="3945928" y="369606"/>
            <a:ext cx="4699308" cy="5491701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66D08FD-7CFD-4814-9031-AFE943B3AABB}"/>
              </a:ext>
            </a:extLst>
          </p:cNvPr>
          <p:cNvCxnSpPr>
            <a:cxnSpLocks/>
          </p:cNvCxnSpPr>
          <p:nvPr/>
        </p:nvCxnSpPr>
        <p:spPr>
          <a:xfrm>
            <a:off x="3310605" y="1218231"/>
            <a:ext cx="1693762" cy="14358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91938BAE-B533-4AF6-A7F6-E9FC77652C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800" dirty="0"/>
              <a:t>Hilary Weaver-Robb  |  @g33klady  |  github.com/g33klady</a:t>
            </a:r>
          </a:p>
        </p:txBody>
      </p:sp>
    </p:spTree>
    <p:extLst>
      <p:ext uri="{BB962C8B-B14F-4D97-AF65-F5344CB8AC3E}">
        <p14:creationId xmlns:p14="http://schemas.microsoft.com/office/powerpoint/2010/main" val="159579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D2B01F0-EDE5-480E-80A7-D5B9C9FEF8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7762" y="1477793"/>
            <a:ext cx="5186905" cy="3902412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ABE9111-9EA9-4406-807B-77D7B31EC127}"/>
              </a:ext>
            </a:extLst>
          </p:cNvPr>
          <p:cNvCxnSpPr>
            <a:cxnSpLocks/>
          </p:cNvCxnSpPr>
          <p:nvPr/>
        </p:nvCxnSpPr>
        <p:spPr>
          <a:xfrm>
            <a:off x="1897163" y="3729798"/>
            <a:ext cx="1693762" cy="14358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91938BAE-B533-4AF6-A7F6-E9FC77652C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800" dirty="0"/>
              <a:t>Hilary Weaver-Robb  |  @g33klady  |  github.com/g33klady</a:t>
            </a:r>
          </a:p>
        </p:txBody>
      </p:sp>
    </p:spTree>
    <p:extLst>
      <p:ext uri="{BB962C8B-B14F-4D97-AF65-F5344CB8AC3E}">
        <p14:creationId xmlns:p14="http://schemas.microsoft.com/office/powerpoint/2010/main" val="2570178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creen Recording 3">
            <a:hlinkClick r:id="" action="ppaction://media"/>
            <a:extLst>
              <a:ext uri="{FF2B5EF4-FFF2-40B4-BE49-F238E27FC236}">
                <a16:creationId xmlns:a16="http://schemas.microsoft.com/office/drawing/2014/main" id="{8C1C5C8C-CEB5-4E91-A4DD-FA8ACDBAB514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3089.1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298217" y="197145"/>
            <a:ext cx="7782029" cy="5771393"/>
          </a:xfrm>
          <a:prstGeom prst="rect">
            <a:avLst/>
          </a:prstGeom>
        </p:spPr>
      </p:pic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A107BF07-F0B3-4D91-AAE7-E951F08E8C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800" dirty="0"/>
              <a:t>Hilary Weaver-Robb  |  @g33klady  |  github.com/g33klady</a:t>
            </a:r>
          </a:p>
        </p:txBody>
      </p:sp>
    </p:spTree>
    <p:extLst>
      <p:ext uri="{BB962C8B-B14F-4D97-AF65-F5344CB8AC3E}">
        <p14:creationId xmlns:p14="http://schemas.microsoft.com/office/powerpoint/2010/main" val="1572536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73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creen Recording 4">
            <a:hlinkClick r:id="" action="ppaction://media"/>
            <a:extLst>
              <a:ext uri="{FF2B5EF4-FFF2-40B4-BE49-F238E27FC236}">
                <a16:creationId xmlns:a16="http://schemas.microsoft.com/office/drawing/2014/main" id="{69921E46-922E-4A43-B207-403A49EAD5AD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6222" end="5518.4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406824" y="229567"/>
            <a:ext cx="7760730" cy="5755597"/>
          </a:xfrm>
          <a:prstGeom prst="rect">
            <a:avLst/>
          </a:prstGeom>
        </p:spPr>
      </p:pic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AF0BD3A6-A75B-48A1-8759-7E24E4E1F3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800" dirty="0"/>
              <a:t>Hilary Weaver-Robb  |  @g33klady  |  github.com/g33klady</a:t>
            </a:r>
          </a:p>
        </p:txBody>
      </p:sp>
    </p:spTree>
    <p:extLst>
      <p:ext uri="{BB962C8B-B14F-4D97-AF65-F5344CB8AC3E}">
        <p14:creationId xmlns:p14="http://schemas.microsoft.com/office/powerpoint/2010/main" val="1451974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21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Image result for is there really an error if you don't see it meme">
            <a:extLst>
              <a:ext uri="{FF2B5EF4-FFF2-40B4-BE49-F238E27FC236}">
                <a16:creationId xmlns:a16="http://schemas.microsoft.com/office/drawing/2014/main" id="{24AAC94A-9CED-4D48-87B0-3636215433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2593" y="921829"/>
            <a:ext cx="8786813" cy="5014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E9BC330F-E425-413D-9ACD-1787F4E7CF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800" dirty="0"/>
              <a:t>Hilary Weaver-Robb  |  @g33klady  |  github.com/g33klady</a:t>
            </a:r>
          </a:p>
        </p:txBody>
      </p:sp>
    </p:spTree>
    <p:extLst>
      <p:ext uri="{BB962C8B-B14F-4D97-AF65-F5344CB8AC3E}">
        <p14:creationId xmlns:p14="http://schemas.microsoft.com/office/powerpoint/2010/main" val="39646799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2F26B07-10E7-40B6-8A80-CD6E06B0C4E8}"/>
              </a:ext>
            </a:extLst>
          </p:cNvPr>
          <p:cNvSpPr/>
          <p:nvPr/>
        </p:nvSpPr>
        <p:spPr>
          <a:xfrm>
            <a:off x="422139" y="2551837"/>
            <a:ext cx="11347722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2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This is not about learning </a:t>
            </a:r>
            <a:r>
              <a:rPr lang="en-US" sz="5400" b="1" i="1" u="sng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2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how</a:t>
            </a:r>
            <a:r>
              <a:rPr lang="en-US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2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 to code.</a:t>
            </a:r>
          </a:p>
          <a:p>
            <a:pPr algn="ctr"/>
            <a:r>
              <a:rPr lang="en-US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2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 This is learning </a:t>
            </a:r>
            <a:r>
              <a:rPr lang="en-US" sz="5400" b="1" i="1" u="sng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2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about</a:t>
            </a:r>
            <a:r>
              <a:rPr lang="en-US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2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 the code</a:t>
            </a:r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63B5F557-BB68-40B7-A3D5-5C867A952D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800" dirty="0"/>
              <a:t>Hilary Weaver-Robb  |  @g33klady  |  github.com/g33klady</a:t>
            </a:r>
          </a:p>
        </p:txBody>
      </p:sp>
    </p:spTree>
    <p:extLst>
      <p:ext uri="{BB962C8B-B14F-4D97-AF65-F5344CB8AC3E}">
        <p14:creationId xmlns:p14="http://schemas.microsoft.com/office/powerpoint/2010/main" val="164105698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ED4D4C2-5821-47EB-A2BA-A242A7288B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 browser? No problem!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F59D312-E243-4B6C-993C-CCF5571F79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Fiddler</a:t>
            </a:r>
          </a:p>
          <a:p>
            <a:r>
              <a:rPr lang="en-US" dirty="0"/>
              <a:t>Charles Proxy</a:t>
            </a:r>
          </a:p>
          <a:p>
            <a:r>
              <a:rPr lang="en-US" dirty="0"/>
              <a:t>Wireshark</a:t>
            </a:r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DC6421A3-08A8-4327-91F6-6BCF07F77F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800" dirty="0"/>
              <a:t>Hilary Weaver-Robb  |  @g33klady  |  github.com/g33klady</a:t>
            </a:r>
          </a:p>
        </p:txBody>
      </p:sp>
    </p:spTree>
    <p:extLst>
      <p:ext uri="{BB962C8B-B14F-4D97-AF65-F5344CB8AC3E}">
        <p14:creationId xmlns:p14="http://schemas.microsoft.com/office/powerpoint/2010/main" val="121384309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6838A-433A-492D-8440-305F868C8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use dev tools?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DD85C8-B291-46AA-92A9-2DE0346DC4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Peek under the surface</a:t>
            </a:r>
          </a:p>
          <a:p>
            <a:r>
              <a:rPr lang="en-US" dirty="0"/>
              <a:t>Wealth of information where you’re already testing!</a:t>
            </a:r>
          </a:p>
          <a:p>
            <a:r>
              <a:rPr lang="en-US" dirty="0"/>
              <a:t>Better understanding of the application</a:t>
            </a:r>
          </a:p>
        </p:txBody>
      </p: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01DE6E5F-DFB8-4ED8-A3BA-215B574D8F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800" dirty="0"/>
              <a:t>Hilary Weaver-Robb  |  @g33klady  |  github.com/g33klady</a:t>
            </a:r>
          </a:p>
        </p:txBody>
      </p:sp>
    </p:spTree>
    <p:extLst>
      <p:ext uri="{BB962C8B-B14F-4D97-AF65-F5344CB8AC3E}">
        <p14:creationId xmlns:p14="http://schemas.microsoft.com/office/powerpoint/2010/main" val="4117916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107B3C-9EC9-494D-B03D-BA56B0138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tools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92385DB-5ACE-4C56-B95B-4220943D3B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16D191DE-B8D9-4B8E-9D7C-AD5D2CCE30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800" dirty="0"/>
              <a:t>Hilary Weaver-Robb  |  @g33klady  |  github.com/g33klady</a:t>
            </a:r>
          </a:p>
        </p:txBody>
      </p:sp>
    </p:spTree>
    <p:extLst>
      <p:ext uri="{BB962C8B-B14F-4D97-AF65-F5344CB8AC3E}">
        <p14:creationId xmlns:p14="http://schemas.microsoft.com/office/powerpoint/2010/main" val="42083657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A70F8-44FD-4CF8-9EAB-6ACFD1E841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tools to dig 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43DC99-B398-454B-BC0B-548AF05705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Logs</a:t>
            </a:r>
          </a:p>
          <a:p>
            <a:r>
              <a:rPr lang="en-US" dirty="0"/>
              <a:t>Monitoring tools</a:t>
            </a:r>
          </a:p>
          <a:p>
            <a:r>
              <a:rPr lang="en-US" dirty="0"/>
              <a:t>Support tickets</a:t>
            </a:r>
          </a:p>
          <a:p>
            <a:r>
              <a:rPr lang="en-US" dirty="0"/>
              <a:t>Other people!</a:t>
            </a:r>
          </a:p>
        </p:txBody>
      </p: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72D00C0F-DCD9-4C9A-B48A-1E80D09E4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800" dirty="0"/>
              <a:t>Hilary Weaver-Robb  |  @g33klady  |  github.com/g33klady</a:t>
            </a:r>
          </a:p>
        </p:txBody>
      </p:sp>
    </p:spTree>
    <p:extLst>
      <p:ext uri="{BB962C8B-B14F-4D97-AF65-F5344CB8AC3E}">
        <p14:creationId xmlns:p14="http://schemas.microsoft.com/office/powerpoint/2010/main" val="1608626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BE3F99-C9C7-4817-A66F-0C670A7EA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dig in!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95736EB-E1CB-4DAE-AB0E-94AD582B21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98B9D614-8921-4A8A-A3A4-9282792E7B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800" dirty="0"/>
              <a:t>Hilary Weaver-Robb  |  @g33klady  |  github.com/g33klady</a:t>
            </a:r>
          </a:p>
        </p:txBody>
      </p:sp>
    </p:spTree>
    <p:extLst>
      <p:ext uri="{BB962C8B-B14F-4D97-AF65-F5344CB8AC3E}">
        <p14:creationId xmlns:p14="http://schemas.microsoft.com/office/powerpoint/2010/main" val="86938819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576B3-8E03-4965-BAD6-4E7C7CEB0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 it!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BF2A0C-A17F-482C-9035-FAA6D4F07B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Learn more about the code</a:t>
            </a:r>
          </a:p>
          <a:p>
            <a:r>
              <a:rPr lang="en-US" dirty="0"/>
              <a:t>Spot issues earlier in the dev cycle</a:t>
            </a:r>
          </a:p>
          <a:p>
            <a:r>
              <a:rPr lang="en-US" dirty="0"/>
              <a:t>Pinpoint vulnerable areas</a:t>
            </a:r>
          </a:p>
          <a:p>
            <a:r>
              <a:rPr lang="en-US" dirty="0"/>
              <a:t>Collect &amp; use a </a:t>
            </a:r>
            <a:r>
              <a:rPr lang="en-US" u="sng" dirty="0"/>
              <a:t>ton</a:t>
            </a:r>
            <a:r>
              <a:rPr lang="en-US" dirty="0"/>
              <a:t> of information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EE9F5E38-2935-40A7-8446-8050FD70B6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800" dirty="0"/>
              <a:t>Hilary Weaver-Robb  |  @g33klady  |  github.com/g33klady</a:t>
            </a:r>
          </a:p>
        </p:txBody>
      </p:sp>
    </p:spTree>
    <p:extLst>
      <p:ext uri="{BB962C8B-B14F-4D97-AF65-F5344CB8AC3E}">
        <p14:creationId xmlns:p14="http://schemas.microsoft.com/office/powerpoint/2010/main" val="3707763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32E17C-F3C1-4B1F-81A3-1AE7D9C5AE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FF9DFD95-9C26-446C-A93E-C3CCFE13B6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800" dirty="0"/>
              <a:t>Hilary Weaver-Robb  |  @g33klady  |  github.com/g33klady</a:t>
            </a:r>
          </a:p>
        </p:txBody>
      </p:sp>
      <p:pic>
        <p:nvPicPr>
          <p:cNvPr id="2050" name="Picture 2" descr="Image result for questions meme">
            <a:extLst>
              <a:ext uri="{FF2B5EF4-FFF2-40B4-BE49-F238E27FC236}">
                <a16:creationId xmlns:a16="http://schemas.microsoft.com/office/drawing/2014/main" id="{61D2B750-1EF0-4544-86FC-B3BFF66BA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252" y="1715879"/>
            <a:ext cx="4097337" cy="4097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93797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0C63C3-D7E2-457C-AF1A-DD672D5C89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Commits and PRs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5DDC1A0-1B24-4BCB-BCAF-EA1FCE8249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59CE84CF-A55F-46EC-9273-2FEFC05819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800" dirty="0"/>
              <a:t>Hilary Weaver-Robb  |  @g33klady  |  github.com/g33klady</a:t>
            </a:r>
          </a:p>
        </p:txBody>
      </p:sp>
    </p:spTree>
    <p:extLst>
      <p:ext uri="{BB962C8B-B14F-4D97-AF65-F5344CB8AC3E}">
        <p14:creationId xmlns:p14="http://schemas.microsoft.com/office/powerpoint/2010/main" val="35566574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F99841-E0BC-4770-991E-0C2D733F63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Version control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FAA760-3CF4-47CB-9F34-7E7C9C2B34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Version control (or source control)</a:t>
            </a:r>
            <a:r>
              <a:rPr lang="en-US" dirty="0"/>
              <a:t> is a system that records changes to a file or set of files over time so that you can recall specific </a:t>
            </a:r>
            <a:r>
              <a:rPr lang="en-US" b="1" dirty="0"/>
              <a:t>versions</a:t>
            </a:r>
            <a:r>
              <a:rPr lang="en-US" dirty="0"/>
              <a:t> later. 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8A14F8FE-B73B-49E6-9161-876B2A0643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800" dirty="0"/>
              <a:t>Hilary Weaver-Robb  |  @g33klady  |  github.com/g33klady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065180-6281-41C9-81D2-947D3A29EDE5}"/>
              </a:ext>
            </a:extLst>
          </p:cNvPr>
          <p:cNvSpPr txBox="1"/>
          <p:nvPr/>
        </p:nvSpPr>
        <p:spPr>
          <a:xfrm>
            <a:off x="498343" y="5446766"/>
            <a:ext cx="57834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https://git-scm.com/book/en/v2/Getting-Started-About-Version-Control</a:t>
            </a:r>
          </a:p>
        </p:txBody>
      </p:sp>
    </p:spTree>
    <p:extLst>
      <p:ext uri="{BB962C8B-B14F-4D97-AF65-F5344CB8AC3E}">
        <p14:creationId xmlns:p14="http://schemas.microsoft.com/office/powerpoint/2010/main" val="36333849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F99841-E0BC-4770-991E-0C2D733F63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Version control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FAA760-3CF4-47CB-9F34-7E7C9C2B34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Git</a:t>
            </a:r>
          </a:p>
          <a:p>
            <a:r>
              <a:rPr lang="en-US" dirty="0"/>
              <a:t>TFS</a:t>
            </a:r>
          </a:p>
          <a:p>
            <a:r>
              <a:rPr lang="en-US" dirty="0"/>
              <a:t>SVN</a:t>
            </a:r>
          </a:p>
          <a:p>
            <a:r>
              <a:rPr lang="en-US" dirty="0"/>
              <a:t>Bitbucket</a:t>
            </a:r>
          </a:p>
          <a:p>
            <a:r>
              <a:rPr lang="en-US" dirty="0"/>
              <a:t>CVS</a:t>
            </a:r>
          </a:p>
          <a:p>
            <a:r>
              <a:rPr lang="en-US" dirty="0"/>
              <a:t>Mercurial</a:t>
            </a:r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AA210D9F-E7FE-414E-89F2-2A5068FA67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800" dirty="0"/>
              <a:t>Hilary Weaver-Robb  |  @g33klady  |  github.com/g33klady</a:t>
            </a:r>
          </a:p>
        </p:txBody>
      </p:sp>
    </p:spTree>
    <p:extLst>
      <p:ext uri="{BB962C8B-B14F-4D97-AF65-F5344CB8AC3E}">
        <p14:creationId xmlns:p14="http://schemas.microsoft.com/office/powerpoint/2010/main" val="41662825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F99841-E0BC-4770-991E-0C2D733F63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Version control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3D00E6-8638-4154-AC3D-0D02A38524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FF26F738-1CAE-4912-B40B-89E75A4FEE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800" dirty="0"/>
              <a:t>Hilary Weaver-Robb  |  @g33klady  |  github.com/g33klady</a:t>
            </a:r>
          </a:p>
        </p:txBody>
      </p:sp>
      <p:pic>
        <p:nvPicPr>
          <p:cNvPr id="2050" name="Picture 2" descr="Image result for why should I care?">
            <a:extLst>
              <a:ext uri="{FF2B5EF4-FFF2-40B4-BE49-F238E27FC236}">
                <a16:creationId xmlns:a16="http://schemas.microsoft.com/office/drawing/2014/main" id="{18B92853-BBAC-43FD-ACFB-2FA39728CE1E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6899" y="2027377"/>
            <a:ext cx="6622650" cy="3725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8348435"/>
      </p:ext>
    </p:extLst>
  </p:cSld>
  <p:clrMapOvr>
    <a:masterClrMapping/>
  </p:clrMapOvr>
</p:sld>
</file>

<file path=ppt/theme/theme1.xml><?xml version="1.0" encoding="utf-8"?>
<a:theme xmlns:a="http://schemas.openxmlformats.org/drawingml/2006/main" name="g33klady_template">
  <a:themeElements>
    <a:clrScheme name="g33klady theme">
      <a:dk1>
        <a:srgbClr val="005CFF"/>
      </a:dk1>
      <a:lt1>
        <a:sysClr val="window" lastClr="FFFFFF"/>
      </a:lt1>
      <a:dk2>
        <a:srgbClr val="112B48"/>
      </a:dk2>
      <a:lt2>
        <a:srgbClr val="F2F2F2"/>
      </a:lt2>
      <a:accent1>
        <a:srgbClr val="005CFF"/>
      </a:accent1>
      <a:accent2>
        <a:srgbClr val="112B48"/>
      </a:accent2>
      <a:accent3>
        <a:srgbClr val="F2F2F2"/>
      </a:accent3>
      <a:accent4>
        <a:srgbClr val="FFC000"/>
      </a:accent4>
      <a:accent5>
        <a:srgbClr val="5B9BD5"/>
      </a:accent5>
      <a:accent6>
        <a:srgbClr val="70AD47"/>
      </a:accent6>
      <a:hlink>
        <a:srgbClr val="005CFF"/>
      </a:hlink>
      <a:folHlink>
        <a:srgbClr val="112B48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33klady_template.potx" id="{F1CA4300-6678-4871-A87D-EF4696DE3E58}" vid="{DDB28916-9209-428E-9ECE-04B4F0331F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g33klady_template</Template>
  <TotalTime>0</TotalTime>
  <Words>1220</Words>
  <Application>Microsoft Office PowerPoint</Application>
  <PresentationFormat>Widescreen</PresentationFormat>
  <Paragraphs>236</Paragraphs>
  <Slides>56</Slides>
  <Notes>50</Notes>
  <HiddenSlides>0</HiddenSlides>
  <MMClips>3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1" baseType="lpstr">
      <vt:lpstr>Arial</vt:lpstr>
      <vt:lpstr>Bitter</vt:lpstr>
      <vt:lpstr>Calibri</vt:lpstr>
      <vt:lpstr>Roboto</vt:lpstr>
      <vt:lpstr>g33klady_template</vt:lpstr>
      <vt:lpstr>Digging In</vt:lpstr>
      <vt:lpstr>New slides, who dis?</vt:lpstr>
      <vt:lpstr>Story Time!</vt:lpstr>
      <vt:lpstr>Digging in to Digging In</vt:lpstr>
      <vt:lpstr>PowerPoint Presentation</vt:lpstr>
      <vt:lpstr>Commits and PRs</vt:lpstr>
      <vt:lpstr>Version control</vt:lpstr>
      <vt:lpstr>Version control</vt:lpstr>
      <vt:lpstr>Version control</vt:lpstr>
      <vt:lpstr>Commits</vt:lpstr>
      <vt:lpstr>Pull Requests or PRs</vt:lpstr>
      <vt:lpstr>PRs</vt:lpstr>
      <vt:lpstr>PRs</vt:lpstr>
      <vt:lpstr>PRs</vt:lpstr>
      <vt:lpstr>PRs</vt:lpstr>
      <vt:lpstr>PRs</vt:lpstr>
      <vt:lpstr>PRs</vt:lpstr>
      <vt:lpstr>PRs</vt:lpstr>
      <vt:lpstr>PRs</vt:lpstr>
      <vt:lpstr>PRs</vt:lpstr>
      <vt:lpstr>PRs</vt:lpstr>
      <vt:lpstr>PRs</vt:lpstr>
      <vt:lpstr>PRs</vt:lpstr>
      <vt:lpstr>Why care about commits and PRs?</vt:lpstr>
      <vt:lpstr>How to see commits and PRs?</vt:lpstr>
      <vt:lpstr>Static Analysis &amp; Code Coverage</vt:lpstr>
      <vt:lpstr>Static Analysis</vt:lpstr>
      <vt:lpstr>PowerPoint Presentation</vt:lpstr>
      <vt:lpstr>Types of Issues</vt:lpstr>
      <vt:lpstr>Static Analysis</vt:lpstr>
      <vt:lpstr>Static Analysis</vt:lpstr>
      <vt:lpstr>Why care about static analysis?</vt:lpstr>
      <vt:lpstr>Code Coverage</vt:lpstr>
      <vt:lpstr>PowerPoint Presentation</vt:lpstr>
      <vt:lpstr>PowerPoint Presentation</vt:lpstr>
      <vt:lpstr>Why care if it’s such a gamble?</vt:lpstr>
      <vt:lpstr>PowerPoint Presentation</vt:lpstr>
      <vt:lpstr>PowerPoint Presentation</vt:lpstr>
      <vt:lpstr>PowerPoint Presentation</vt:lpstr>
      <vt:lpstr>PowerPoint Presentation</vt:lpstr>
      <vt:lpstr>How to see static analysis and code coverage?</vt:lpstr>
      <vt:lpstr>Dev Tools</vt:lpstr>
      <vt:lpstr>Dev tools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No browser? No problem!</vt:lpstr>
      <vt:lpstr>Why use dev tools?</vt:lpstr>
      <vt:lpstr>Other tools</vt:lpstr>
      <vt:lpstr>Other tools to dig in</vt:lpstr>
      <vt:lpstr>So dig in!</vt:lpstr>
      <vt:lpstr>Dig it!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Digging In</dc:title>
  <dc:creator>Hilary Weaver-Robb</dc:creator>
  <cp:lastModifiedBy>Hilary Weaver-Robb</cp:lastModifiedBy>
  <cp:revision>53</cp:revision>
  <dcterms:created xsi:type="dcterms:W3CDTF">2018-08-20T02:52:40Z</dcterms:created>
  <dcterms:modified xsi:type="dcterms:W3CDTF">2019-07-18T20:21:57Z</dcterms:modified>
</cp:coreProperties>
</file>